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4"/>
  </p:sldMasterIdLst>
  <p:notesMasterIdLst>
    <p:notesMasterId r:id="rId10"/>
  </p:notesMasterIdLst>
  <p:handoutMasterIdLst>
    <p:handoutMasterId r:id="rId11"/>
  </p:handoutMasterIdLst>
  <p:sldIdLst>
    <p:sldId id="754" r:id="rId5"/>
    <p:sldId id="2147311154" r:id="rId6"/>
    <p:sldId id="2147311153" r:id="rId7"/>
    <p:sldId id="2147311155" r:id="rId8"/>
    <p:sldId id="755" r:id="rId9"/>
  </p:sldIdLst>
  <p:sldSz cx="18288000" cy="10287000"/>
  <p:notesSz cx="7010400" cy="9296400"/>
  <p:defaultTextStyle>
    <a:defPPr>
      <a:defRPr lang="en-US"/>
    </a:defPPr>
    <a:lvl1pPr algn="l" defTabSz="76197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761970" algn="l" defTabSz="76197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1523939" algn="l" defTabSz="76197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2285909" algn="l" defTabSz="76197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3047878" algn="l" defTabSz="76197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3809848" algn="l" defTabSz="1523939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4571817" algn="l" defTabSz="1523939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5333787" algn="l" defTabSz="1523939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6095756" algn="l" defTabSz="1523939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3" userDrawn="1">
          <p15:clr>
            <a:srgbClr val="A4A3A4"/>
          </p15:clr>
        </p15:guide>
        <p15:guide id="2" orient="horz" pos="5083" userDrawn="1">
          <p15:clr>
            <a:srgbClr val="A4A3A4"/>
          </p15:clr>
        </p15:guide>
        <p15:guide id="3" orient="horz" pos="5315" userDrawn="1">
          <p15:clr>
            <a:srgbClr val="A4A3A4"/>
          </p15:clr>
        </p15:guide>
        <p15:guide id="4" pos="9092" userDrawn="1">
          <p15:clr>
            <a:srgbClr val="A4A3A4"/>
          </p15:clr>
        </p15:guide>
        <p15:guide id="5" orient="horz" pos="1625" userDrawn="1">
          <p15:clr>
            <a:srgbClr val="A4A3A4"/>
          </p15:clr>
        </p15:guide>
        <p15:guide id="6" pos="576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C000"/>
    <a:srgbClr val="005594"/>
    <a:srgbClr val="76B900"/>
    <a:srgbClr val="E8DE18"/>
    <a:srgbClr val="FBFB05"/>
    <a:srgbClr val="461062"/>
    <a:srgbClr val="890C58"/>
    <a:srgbClr val="F9BDE1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4D8FEE-B966-49D7-88AD-BABFA8CD6074}" v="140" dt="2022-11-23T22:18:32.4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2" autoAdjust="0"/>
    <p:restoredTop sz="94660"/>
  </p:normalViewPr>
  <p:slideViewPr>
    <p:cSldViewPr snapToGrid="0">
      <p:cViewPr varScale="1">
        <p:scale>
          <a:sx n="69" d="100"/>
          <a:sy n="69" d="100"/>
        </p:scale>
        <p:origin x="120" y="348"/>
      </p:cViewPr>
      <p:guideLst>
        <p:guide orient="horz" pos="2193"/>
        <p:guide orient="horz" pos="5083"/>
        <p:guide orient="horz" pos="5315"/>
        <p:guide pos="9092"/>
        <p:guide orient="horz" pos="1625"/>
        <p:guide pos="576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Lee (Developer Programs)" userId="f47351a6-0e28-4941-b6cd-419bf959951c" providerId="ADAL" clId="{EF4D8FEE-B966-49D7-88AD-BABFA8CD6074}"/>
    <pc:docChg chg="undo redo custSel addSld delSld modSld delMainMaster">
      <pc:chgData name="Kevin Lee (Developer Programs)" userId="f47351a6-0e28-4941-b6cd-419bf959951c" providerId="ADAL" clId="{EF4D8FEE-B966-49D7-88AD-BABFA8CD6074}" dt="2022-11-23T22:19:35.824" v="818" actId="47"/>
      <pc:docMkLst>
        <pc:docMk/>
      </pc:docMkLst>
      <pc:sldChg chg="del">
        <pc:chgData name="Kevin Lee (Developer Programs)" userId="f47351a6-0e28-4941-b6cd-419bf959951c" providerId="ADAL" clId="{EF4D8FEE-B966-49D7-88AD-BABFA8CD6074}" dt="2022-11-23T22:02:10.628" v="0" actId="47"/>
        <pc:sldMkLst>
          <pc:docMk/>
          <pc:sldMk cId="4072010945" sldId="731"/>
        </pc:sldMkLst>
      </pc:sldChg>
      <pc:sldChg chg="del">
        <pc:chgData name="Kevin Lee (Developer Programs)" userId="f47351a6-0e28-4941-b6cd-419bf959951c" providerId="ADAL" clId="{EF4D8FEE-B966-49D7-88AD-BABFA8CD6074}" dt="2022-11-23T22:02:10.628" v="0" actId="47"/>
        <pc:sldMkLst>
          <pc:docMk/>
          <pc:sldMk cId="1036166621" sldId="738"/>
        </pc:sldMkLst>
      </pc:sldChg>
      <pc:sldChg chg="modSp mod">
        <pc:chgData name="Kevin Lee (Developer Programs)" userId="f47351a6-0e28-4941-b6cd-419bf959951c" providerId="ADAL" clId="{EF4D8FEE-B966-49D7-88AD-BABFA8CD6074}" dt="2022-11-23T22:02:37.465" v="31" actId="20577"/>
        <pc:sldMkLst>
          <pc:docMk/>
          <pc:sldMk cId="3116770051" sldId="754"/>
        </pc:sldMkLst>
        <pc:spChg chg="mod">
          <ac:chgData name="Kevin Lee (Developer Programs)" userId="f47351a6-0e28-4941-b6cd-419bf959951c" providerId="ADAL" clId="{EF4D8FEE-B966-49D7-88AD-BABFA8CD6074}" dt="2022-11-23T22:02:37.465" v="31" actId="20577"/>
          <ac:spMkLst>
            <pc:docMk/>
            <pc:sldMk cId="3116770051" sldId="754"/>
            <ac:spMk id="5" creationId="{00000000-0000-0000-0000-000000000000}"/>
          </ac:spMkLst>
        </pc:spChg>
      </pc:sldChg>
      <pc:sldChg chg="new">
        <pc:chgData name="Kevin Lee (Developer Programs)" userId="f47351a6-0e28-4941-b6cd-419bf959951c" providerId="ADAL" clId="{EF4D8FEE-B966-49D7-88AD-BABFA8CD6074}" dt="2022-11-23T22:02:15.613" v="1" actId="680"/>
        <pc:sldMkLst>
          <pc:docMk/>
          <pc:sldMk cId="3773761412" sldId="755"/>
        </pc:sldMkLst>
      </pc:sldChg>
      <pc:sldChg chg="addSp delSp modSp new del mod modClrScheme chgLayout">
        <pc:chgData name="Kevin Lee (Developer Programs)" userId="f47351a6-0e28-4941-b6cd-419bf959951c" providerId="ADAL" clId="{EF4D8FEE-B966-49D7-88AD-BABFA8CD6074}" dt="2022-11-23T22:04:11.278" v="44" actId="47"/>
        <pc:sldMkLst>
          <pc:docMk/>
          <pc:sldMk cId="157766600" sldId="756"/>
        </pc:sldMkLst>
        <pc:spChg chg="add mod">
          <ac:chgData name="Kevin Lee (Developer Programs)" userId="f47351a6-0e28-4941-b6cd-419bf959951c" providerId="ADAL" clId="{EF4D8FEE-B966-49D7-88AD-BABFA8CD6074}" dt="2022-11-23T22:02:48.676" v="33" actId="700"/>
          <ac:spMkLst>
            <pc:docMk/>
            <pc:sldMk cId="157766600" sldId="756"/>
            <ac:spMk id="2" creationId="{90E148DB-DE33-EAEA-7E03-14CA73B69F11}"/>
          </ac:spMkLst>
        </pc:spChg>
        <pc:spChg chg="add mod">
          <ac:chgData name="Kevin Lee (Developer Programs)" userId="f47351a6-0e28-4941-b6cd-419bf959951c" providerId="ADAL" clId="{EF4D8FEE-B966-49D7-88AD-BABFA8CD6074}" dt="2022-11-23T22:02:48.676" v="33" actId="700"/>
          <ac:spMkLst>
            <pc:docMk/>
            <pc:sldMk cId="157766600" sldId="756"/>
            <ac:spMk id="3" creationId="{B2320462-5421-388C-2EC2-49557B26956E}"/>
          </ac:spMkLst>
        </pc:spChg>
        <pc:spChg chg="add mod">
          <ac:chgData name="Kevin Lee (Developer Programs)" userId="f47351a6-0e28-4941-b6cd-419bf959951c" providerId="ADAL" clId="{EF4D8FEE-B966-49D7-88AD-BABFA8CD6074}" dt="2022-11-23T22:02:48.676" v="33" actId="700"/>
          <ac:spMkLst>
            <pc:docMk/>
            <pc:sldMk cId="157766600" sldId="756"/>
            <ac:spMk id="4" creationId="{038567B2-7079-32B9-98DE-BF08EEA52178}"/>
          </ac:spMkLst>
        </pc:spChg>
        <pc:spChg chg="add del">
          <ac:chgData name="Kevin Lee (Developer Programs)" userId="f47351a6-0e28-4941-b6cd-419bf959951c" providerId="ADAL" clId="{EF4D8FEE-B966-49D7-88AD-BABFA8CD6074}" dt="2022-11-23T22:03:34.260" v="37"/>
          <ac:spMkLst>
            <pc:docMk/>
            <pc:sldMk cId="157766600" sldId="756"/>
            <ac:spMk id="5" creationId="{091CF62F-B2FC-3E7E-6D58-2C8F85E53C98}"/>
          </ac:spMkLst>
        </pc:spChg>
      </pc:sldChg>
      <pc:sldChg chg="del">
        <pc:chgData name="Kevin Lee (Developer Programs)" userId="f47351a6-0e28-4941-b6cd-419bf959951c" providerId="ADAL" clId="{EF4D8FEE-B966-49D7-88AD-BABFA8CD6074}" dt="2022-11-23T22:02:10.628" v="0" actId="47"/>
        <pc:sldMkLst>
          <pc:docMk/>
          <pc:sldMk cId="975455930" sldId="756"/>
        </pc:sldMkLst>
      </pc:sldChg>
      <pc:sldChg chg="del">
        <pc:chgData name="Kevin Lee (Developer Programs)" userId="f47351a6-0e28-4941-b6cd-419bf959951c" providerId="ADAL" clId="{EF4D8FEE-B966-49D7-88AD-BABFA8CD6074}" dt="2022-11-23T22:02:10.628" v="0" actId="47"/>
        <pc:sldMkLst>
          <pc:docMk/>
          <pc:sldMk cId="3602589890" sldId="803"/>
        </pc:sldMkLst>
      </pc:sldChg>
      <pc:sldChg chg="del">
        <pc:chgData name="Kevin Lee (Developer Programs)" userId="f47351a6-0e28-4941-b6cd-419bf959951c" providerId="ADAL" clId="{EF4D8FEE-B966-49D7-88AD-BABFA8CD6074}" dt="2022-11-23T22:02:10.628" v="0" actId="47"/>
        <pc:sldMkLst>
          <pc:docMk/>
          <pc:sldMk cId="4242103937" sldId="805"/>
        </pc:sldMkLst>
      </pc:sldChg>
      <pc:sldChg chg="del">
        <pc:chgData name="Kevin Lee (Developer Programs)" userId="f47351a6-0e28-4941-b6cd-419bf959951c" providerId="ADAL" clId="{EF4D8FEE-B966-49D7-88AD-BABFA8CD6074}" dt="2022-11-23T22:02:10.628" v="0" actId="47"/>
        <pc:sldMkLst>
          <pc:docMk/>
          <pc:sldMk cId="4178021025" sldId="806"/>
        </pc:sldMkLst>
      </pc:sldChg>
      <pc:sldChg chg="del">
        <pc:chgData name="Kevin Lee (Developer Programs)" userId="f47351a6-0e28-4941-b6cd-419bf959951c" providerId="ADAL" clId="{EF4D8FEE-B966-49D7-88AD-BABFA8CD6074}" dt="2022-11-23T22:02:10.628" v="0" actId="47"/>
        <pc:sldMkLst>
          <pc:docMk/>
          <pc:sldMk cId="673468214" sldId="807"/>
        </pc:sldMkLst>
      </pc:sldChg>
      <pc:sldChg chg="del">
        <pc:chgData name="Kevin Lee (Developer Programs)" userId="f47351a6-0e28-4941-b6cd-419bf959951c" providerId="ADAL" clId="{EF4D8FEE-B966-49D7-88AD-BABFA8CD6074}" dt="2022-11-23T22:02:10.628" v="0" actId="47"/>
        <pc:sldMkLst>
          <pc:docMk/>
          <pc:sldMk cId="4153096375" sldId="808"/>
        </pc:sldMkLst>
      </pc:sldChg>
      <pc:sldChg chg="del">
        <pc:chgData name="Kevin Lee (Developer Programs)" userId="f47351a6-0e28-4941-b6cd-419bf959951c" providerId="ADAL" clId="{EF4D8FEE-B966-49D7-88AD-BABFA8CD6074}" dt="2022-11-23T22:02:10.628" v="0" actId="47"/>
        <pc:sldMkLst>
          <pc:docMk/>
          <pc:sldMk cId="1170341499" sldId="811"/>
        </pc:sldMkLst>
      </pc:sldChg>
      <pc:sldChg chg="del">
        <pc:chgData name="Kevin Lee (Developer Programs)" userId="f47351a6-0e28-4941-b6cd-419bf959951c" providerId="ADAL" clId="{EF4D8FEE-B966-49D7-88AD-BABFA8CD6074}" dt="2022-11-23T22:02:10.628" v="0" actId="47"/>
        <pc:sldMkLst>
          <pc:docMk/>
          <pc:sldMk cId="567223908" sldId="812"/>
        </pc:sldMkLst>
      </pc:sldChg>
      <pc:sldChg chg="del">
        <pc:chgData name="Kevin Lee (Developer Programs)" userId="f47351a6-0e28-4941-b6cd-419bf959951c" providerId="ADAL" clId="{EF4D8FEE-B966-49D7-88AD-BABFA8CD6074}" dt="2022-11-23T22:02:10.628" v="0" actId="47"/>
        <pc:sldMkLst>
          <pc:docMk/>
          <pc:sldMk cId="3950888213" sldId="814"/>
        </pc:sldMkLst>
      </pc:sldChg>
      <pc:sldChg chg="del">
        <pc:chgData name="Kevin Lee (Developer Programs)" userId="f47351a6-0e28-4941-b6cd-419bf959951c" providerId="ADAL" clId="{EF4D8FEE-B966-49D7-88AD-BABFA8CD6074}" dt="2022-11-23T22:02:10.628" v="0" actId="47"/>
        <pc:sldMkLst>
          <pc:docMk/>
          <pc:sldMk cId="2880051494" sldId="815"/>
        </pc:sldMkLst>
      </pc:sldChg>
      <pc:sldChg chg="del">
        <pc:chgData name="Kevin Lee (Developer Programs)" userId="f47351a6-0e28-4941-b6cd-419bf959951c" providerId="ADAL" clId="{EF4D8FEE-B966-49D7-88AD-BABFA8CD6074}" dt="2022-11-23T22:02:10.628" v="0" actId="47"/>
        <pc:sldMkLst>
          <pc:docMk/>
          <pc:sldMk cId="523240294" sldId="816"/>
        </pc:sldMkLst>
      </pc:sldChg>
      <pc:sldChg chg="modSp add del mod">
        <pc:chgData name="Kevin Lee (Developer Programs)" userId="f47351a6-0e28-4941-b6cd-419bf959951c" providerId="ADAL" clId="{EF4D8FEE-B966-49D7-88AD-BABFA8CD6074}" dt="2022-11-23T22:17:44.306" v="771" actId="47"/>
        <pc:sldMkLst>
          <pc:docMk/>
          <pc:sldMk cId="3296348897" sldId="550145246"/>
        </pc:sldMkLst>
        <pc:spChg chg="mod">
          <ac:chgData name="Kevin Lee (Developer Programs)" userId="f47351a6-0e28-4941-b6cd-419bf959951c" providerId="ADAL" clId="{EF4D8FEE-B966-49D7-88AD-BABFA8CD6074}" dt="2022-11-23T22:04:16.127" v="59" actId="20577"/>
          <ac:spMkLst>
            <pc:docMk/>
            <pc:sldMk cId="3296348897" sldId="550145246"/>
            <ac:spMk id="2" creationId="{224B731D-F50C-4369-81FE-B0B0739ACE17}"/>
          </ac:spMkLst>
        </pc:spChg>
      </pc:sldChg>
      <pc:sldChg chg="del">
        <pc:chgData name="Kevin Lee (Developer Programs)" userId="f47351a6-0e28-4941-b6cd-419bf959951c" providerId="ADAL" clId="{EF4D8FEE-B966-49D7-88AD-BABFA8CD6074}" dt="2022-11-23T22:02:10.628" v="0" actId="47"/>
        <pc:sldMkLst>
          <pc:docMk/>
          <pc:sldMk cId="3290922144" sldId="2147308413"/>
        </pc:sldMkLst>
      </pc:sldChg>
      <pc:sldChg chg="del">
        <pc:chgData name="Kevin Lee (Developer Programs)" userId="f47351a6-0e28-4941-b6cd-419bf959951c" providerId="ADAL" clId="{EF4D8FEE-B966-49D7-88AD-BABFA8CD6074}" dt="2022-11-23T22:02:10.628" v="0" actId="47"/>
        <pc:sldMkLst>
          <pc:docMk/>
          <pc:sldMk cId="4136033505" sldId="2147308446"/>
        </pc:sldMkLst>
      </pc:sldChg>
      <pc:sldChg chg="del">
        <pc:chgData name="Kevin Lee (Developer Programs)" userId="f47351a6-0e28-4941-b6cd-419bf959951c" providerId="ADAL" clId="{EF4D8FEE-B966-49D7-88AD-BABFA8CD6074}" dt="2022-11-23T22:02:10.628" v="0" actId="47"/>
        <pc:sldMkLst>
          <pc:docMk/>
          <pc:sldMk cId="1689827319" sldId="2147308447"/>
        </pc:sldMkLst>
      </pc:sldChg>
      <pc:sldChg chg="del">
        <pc:chgData name="Kevin Lee (Developer Programs)" userId="f47351a6-0e28-4941-b6cd-419bf959951c" providerId="ADAL" clId="{EF4D8FEE-B966-49D7-88AD-BABFA8CD6074}" dt="2022-11-23T22:02:10.628" v="0" actId="47"/>
        <pc:sldMkLst>
          <pc:docMk/>
          <pc:sldMk cId="802145686" sldId="2147308448"/>
        </pc:sldMkLst>
      </pc:sldChg>
      <pc:sldChg chg="del">
        <pc:chgData name="Kevin Lee (Developer Programs)" userId="f47351a6-0e28-4941-b6cd-419bf959951c" providerId="ADAL" clId="{EF4D8FEE-B966-49D7-88AD-BABFA8CD6074}" dt="2022-11-23T22:02:10.628" v="0" actId="47"/>
        <pc:sldMkLst>
          <pc:docMk/>
          <pc:sldMk cId="4157298593" sldId="2147308453"/>
        </pc:sldMkLst>
      </pc:sldChg>
      <pc:sldChg chg="del">
        <pc:chgData name="Kevin Lee (Developer Programs)" userId="f47351a6-0e28-4941-b6cd-419bf959951c" providerId="ADAL" clId="{EF4D8FEE-B966-49D7-88AD-BABFA8CD6074}" dt="2022-11-23T22:02:10.628" v="0" actId="47"/>
        <pc:sldMkLst>
          <pc:docMk/>
          <pc:sldMk cId="2320038621" sldId="2147308454"/>
        </pc:sldMkLst>
      </pc:sldChg>
      <pc:sldChg chg="add del">
        <pc:chgData name="Kevin Lee (Developer Programs)" userId="f47351a6-0e28-4941-b6cd-419bf959951c" providerId="ADAL" clId="{EF4D8FEE-B966-49D7-88AD-BABFA8CD6074}" dt="2022-11-23T22:19:35.824" v="818" actId="47"/>
        <pc:sldMkLst>
          <pc:docMk/>
          <pc:sldMk cId="2823620908" sldId="2147311152"/>
        </pc:sldMkLst>
      </pc:sldChg>
      <pc:sldChg chg="addSp delSp modSp new mod modClrScheme chgLayout">
        <pc:chgData name="Kevin Lee (Developer Programs)" userId="f47351a6-0e28-4941-b6cd-419bf959951c" providerId="ADAL" clId="{EF4D8FEE-B966-49D7-88AD-BABFA8CD6074}" dt="2022-11-23T22:11:31.270" v="573" actId="20577"/>
        <pc:sldMkLst>
          <pc:docMk/>
          <pc:sldMk cId="626803441" sldId="2147311153"/>
        </pc:sldMkLst>
        <pc:spChg chg="del mod ord">
          <ac:chgData name="Kevin Lee (Developer Programs)" userId="f47351a6-0e28-4941-b6cd-419bf959951c" providerId="ADAL" clId="{EF4D8FEE-B966-49D7-88AD-BABFA8CD6074}" dt="2022-11-23T22:05:12.918" v="61" actId="700"/>
          <ac:spMkLst>
            <pc:docMk/>
            <pc:sldMk cId="626803441" sldId="2147311153"/>
            <ac:spMk id="2" creationId="{C8D3A8E0-563B-B7CB-B79C-527676F4AADA}"/>
          </ac:spMkLst>
        </pc:spChg>
        <pc:spChg chg="del mod ord">
          <ac:chgData name="Kevin Lee (Developer Programs)" userId="f47351a6-0e28-4941-b6cd-419bf959951c" providerId="ADAL" clId="{EF4D8FEE-B966-49D7-88AD-BABFA8CD6074}" dt="2022-11-23T22:05:12.918" v="61" actId="700"/>
          <ac:spMkLst>
            <pc:docMk/>
            <pc:sldMk cId="626803441" sldId="2147311153"/>
            <ac:spMk id="3" creationId="{90F8EDC8-D66F-53F1-3796-AD8F61DCD8DC}"/>
          </ac:spMkLst>
        </pc:spChg>
        <pc:spChg chg="del mod ord">
          <ac:chgData name="Kevin Lee (Developer Programs)" userId="f47351a6-0e28-4941-b6cd-419bf959951c" providerId="ADAL" clId="{EF4D8FEE-B966-49D7-88AD-BABFA8CD6074}" dt="2022-11-23T22:05:12.918" v="61" actId="700"/>
          <ac:spMkLst>
            <pc:docMk/>
            <pc:sldMk cId="626803441" sldId="2147311153"/>
            <ac:spMk id="4" creationId="{2DC9ECFB-301E-EC2F-8274-D120763E91B4}"/>
          </ac:spMkLst>
        </pc:spChg>
        <pc:spChg chg="add mod ord">
          <ac:chgData name="Kevin Lee (Developer Programs)" userId="f47351a6-0e28-4941-b6cd-419bf959951c" providerId="ADAL" clId="{EF4D8FEE-B966-49D7-88AD-BABFA8CD6074}" dt="2022-11-23T22:06:11.662" v="78" actId="20577"/>
          <ac:spMkLst>
            <pc:docMk/>
            <pc:sldMk cId="626803441" sldId="2147311153"/>
            <ac:spMk id="5" creationId="{E39D681F-9C94-E4E7-1EF5-5587EA1346C4}"/>
          </ac:spMkLst>
        </pc:spChg>
        <pc:spChg chg="add mod ord">
          <ac:chgData name="Kevin Lee (Developer Programs)" userId="f47351a6-0e28-4941-b6cd-419bf959951c" providerId="ADAL" clId="{EF4D8FEE-B966-49D7-88AD-BABFA8CD6074}" dt="2022-11-23T22:11:31.270" v="573" actId="20577"/>
          <ac:spMkLst>
            <pc:docMk/>
            <pc:sldMk cId="626803441" sldId="2147311153"/>
            <ac:spMk id="6" creationId="{02BBE8AD-0278-F726-518E-D9C24A8393EC}"/>
          </ac:spMkLst>
        </pc:spChg>
        <pc:spChg chg="add mod ord">
          <ac:chgData name="Kevin Lee (Developer Programs)" userId="f47351a6-0e28-4941-b6cd-419bf959951c" providerId="ADAL" clId="{EF4D8FEE-B966-49D7-88AD-BABFA8CD6074}" dt="2022-11-23T22:08:40.047" v="158" actId="20577"/>
          <ac:spMkLst>
            <pc:docMk/>
            <pc:sldMk cId="626803441" sldId="2147311153"/>
            <ac:spMk id="7" creationId="{CCDB47CB-96C1-9CE1-BB43-035188887DFD}"/>
          </ac:spMkLst>
        </pc:spChg>
      </pc:sldChg>
      <pc:sldChg chg="addSp delSp modSp new mod modClrScheme chgLayout">
        <pc:chgData name="Kevin Lee (Developer Programs)" userId="f47351a6-0e28-4941-b6cd-419bf959951c" providerId="ADAL" clId="{EF4D8FEE-B966-49D7-88AD-BABFA8CD6074}" dt="2022-11-23T22:17:36.189" v="770" actId="1036"/>
        <pc:sldMkLst>
          <pc:docMk/>
          <pc:sldMk cId="1081576785" sldId="2147311154"/>
        </pc:sldMkLst>
        <pc:spChg chg="add mod">
          <ac:chgData name="Kevin Lee (Developer Programs)" userId="f47351a6-0e28-4941-b6cd-419bf959951c" providerId="ADAL" clId="{EF4D8FEE-B966-49D7-88AD-BABFA8CD6074}" dt="2022-11-23T22:11:57.925" v="577" actId="21"/>
          <ac:spMkLst>
            <pc:docMk/>
            <pc:sldMk cId="1081576785" sldId="2147311154"/>
            <ac:spMk id="2" creationId="{0A90B9E9-3C9E-5B82-0241-FDC8BC88821D}"/>
          </ac:spMkLst>
        </pc:spChg>
        <pc:spChg chg="add mod">
          <ac:chgData name="Kevin Lee (Developer Programs)" userId="f47351a6-0e28-4941-b6cd-419bf959951c" providerId="ADAL" clId="{EF4D8FEE-B966-49D7-88AD-BABFA8CD6074}" dt="2022-11-23T22:17:15.677" v="732" actId="948"/>
          <ac:spMkLst>
            <pc:docMk/>
            <pc:sldMk cId="1081576785" sldId="2147311154"/>
            <ac:spMk id="3" creationId="{162EFE98-4605-9662-44B1-2D115C701A62}"/>
          </ac:spMkLst>
        </pc:spChg>
        <pc:spChg chg="add mod">
          <ac:chgData name="Kevin Lee (Developer Programs)" userId="f47351a6-0e28-4941-b6cd-419bf959951c" providerId="ADAL" clId="{EF4D8FEE-B966-49D7-88AD-BABFA8CD6074}" dt="2022-11-23T22:14:54.869" v="727" actId="20577"/>
          <ac:spMkLst>
            <pc:docMk/>
            <pc:sldMk cId="1081576785" sldId="2147311154"/>
            <ac:spMk id="4" creationId="{227C8A77-6BAC-2478-9318-C88A3914A4C8}"/>
          </ac:spMkLst>
        </pc:spChg>
        <pc:spChg chg="add del mod">
          <ac:chgData name="Kevin Lee (Developer Programs)" userId="f47351a6-0e28-4941-b6cd-419bf959951c" providerId="ADAL" clId="{EF4D8FEE-B966-49D7-88AD-BABFA8CD6074}" dt="2022-11-23T22:15:13.543" v="728" actId="478"/>
          <ac:spMkLst>
            <pc:docMk/>
            <pc:sldMk cId="1081576785" sldId="2147311154"/>
            <ac:spMk id="6" creationId="{03FD7604-0445-ECAB-044A-62619E8DF110}"/>
          </ac:spMkLst>
        </pc:spChg>
        <pc:spChg chg="add del mod">
          <ac:chgData name="Kevin Lee (Developer Programs)" userId="f47351a6-0e28-4941-b6cd-419bf959951c" providerId="ADAL" clId="{EF4D8FEE-B966-49D7-88AD-BABFA8CD6074}" dt="2022-11-23T22:14:30.894" v="696" actId="478"/>
          <ac:spMkLst>
            <pc:docMk/>
            <pc:sldMk cId="1081576785" sldId="2147311154"/>
            <ac:spMk id="8" creationId="{CC76DB71-A4B1-70C5-55A9-2AB683574527}"/>
          </ac:spMkLst>
        </pc:spChg>
        <pc:picChg chg="add del mod">
          <ac:chgData name="Kevin Lee (Developer Programs)" userId="f47351a6-0e28-4941-b6cd-419bf959951c" providerId="ADAL" clId="{EF4D8FEE-B966-49D7-88AD-BABFA8CD6074}" dt="2022-11-23T22:17:27.797" v="766" actId="1036"/>
          <ac:picMkLst>
            <pc:docMk/>
            <pc:sldMk cId="1081576785" sldId="2147311154"/>
            <ac:picMk id="5" creationId="{67A97F82-539A-C367-D97A-6C2D1685EFE8}"/>
          </ac:picMkLst>
        </pc:picChg>
        <pc:picChg chg="add del mod">
          <ac:chgData name="Kevin Lee (Developer Programs)" userId="f47351a6-0e28-4941-b6cd-419bf959951c" providerId="ADAL" clId="{EF4D8FEE-B966-49D7-88AD-BABFA8CD6074}" dt="2022-11-23T22:17:36.189" v="770" actId="1036"/>
          <ac:picMkLst>
            <pc:docMk/>
            <pc:sldMk cId="1081576785" sldId="2147311154"/>
            <ac:picMk id="7" creationId="{4C4E3654-D98D-3F71-AD33-8C24D97B0466}"/>
          </ac:picMkLst>
        </pc:picChg>
        <pc:picChg chg="add del mod">
          <ac:chgData name="Kevin Lee (Developer Programs)" userId="f47351a6-0e28-4941-b6cd-419bf959951c" providerId="ADAL" clId="{EF4D8FEE-B966-49D7-88AD-BABFA8CD6074}" dt="2022-11-23T22:17:34.435" v="768" actId="1036"/>
          <ac:picMkLst>
            <pc:docMk/>
            <pc:sldMk cId="1081576785" sldId="2147311154"/>
            <ac:picMk id="9" creationId="{F681AD83-1081-FD82-1AE4-1FB57E9BA328}"/>
          </ac:picMkLst>
        </pc:picChg>
        <pc:picChg chg="add del mod">
          <ac:chgData name="Kevin Lee (Developer Programs)" userId="f47351a6-0e28-4941-b6cd-419bf959951c" providerId="ADAL" clId="{EF4D8FEE-B966-49D7-88AD-BABFA8CD6074}" dt="2022-11-23T22:17:27.797" v="766" actId="1036"/>
          <ac:picMkLst>
            <pc:docMk/>
            <pc:sldMk cId="1081576785" sldId="2147311154"/>
            <ac:picMk id="10" creationId="{93278CAA-D7A1-65CE-0C59-6CD0ED6BB9EF}"/>
          </ac:picMkLst>
        </pc:picChg>
      </pc:sldChg>
      <pc:sldChg chg="addSp delSp modSp new mod chgLayout">
        <pc:chgData name="Kevin Lee (Developer Programs)" userId="f47351a6-0e28-4941-b6cd-419bf959951c" providerId="ADAL" clId="{EF4D8FEE-B966-49D7-88AD-BABFA8CD6074}" dt="2022-11-23T22:19:30.515" v="817" actId="948"/>
        <pc:sldMkLst>
          <pc:docMk/>
          <pc:sldMk cId="2944090254" sldId="2147311155"/>
        </pc:sldMkLst>
        <pc:spChg chg="del">
          <ac:chgData name="Kevin Lee (Developer Programs)" userId="f47351a6-0e28-4941-b6cd-419bf959951c" providerId="ADAL" clId="{EF4D8FEE-B966-49D7-88AD-BABFA8CD6074}" dt="2022-11-23T22:18:15.532" v="773" actId="700"/>
          <ac:spMkLst>
            <pc:docMk/>
            <pc:sldMk cId="2944090254" sldId="2147311155"/>
            <ac:spMk id="2" creationId="{C663EC5D-35B5-A22D-1C9B-47CE60292C8E}"/>
          </ac:spMkLst>
        </pc:spChg>
        <pc:spChg chg="del">
          <ac:chgData name="Kevin Lee (Developer Programs)" userId="f47351a6-0e28-4941-b6cd-419bf959951c" providerId="ADAL" clId="{EF4D8FEE-B966-49D7-88AD-BABFA8CD6074}" dt="2022-11-23T22:18:15.532" v="773" actId="700"/>
          <ac:spMkLst>
            <pc:docMk/>
            <pc:sldMk cId="2944090254" sldId="2147311155"/>
            <ac:spMk id="3" creationId="{C990E4F9-8174-B923-E7C6-C932800518D8}"/>
          </ac:spMkLst>
        </pc:spChg>
        <pc:spChg chg="del">
          <ac:chgData name="Kevin Lee (Developer Programs)" userId="f47351a6-0e28-4941-b6cd-419bf959951c" providerId="ADAL" clId="{EF4D8FEE-B966-49D7-88AD-BABFA8CD6074}" dt="2022-11-23T22:18:15.532" v="773" actId="700"/>
          <ac:spMkLst>
            <pc:docMk/>
            <pc:sldMk cId="2944090254" sldId="2147311155"/>
            <ac:spMk id="4" creationId="{5C210709-4AD1-60F8-BD5C-AF0CDAE16C5C}"/>
          </ac:spMkLst>
        </pc:spChg>
        <pc:spChg chg="add mod ord">
          <ac:chgData name="Kevin Lee (Developer Programs)" userId="f47351a6-0e28-4941-b6cd-419bf959951c" providerId="ADAL" clId="{EF4D8FEE-B966-49D7-88AD-BABFA8CD6074}" dt="2022-11-23T22:18:55.168" v="799" actId="20577"/>
          <ac:spMkLst>
            <pc:docMk/>
            <pc:sldMk cId="2944090254" sldId="2147311155"/>
            <ac:spMk id="5" creationId="{56F4A474-7136-8EAA-71C6-3FCC90D8564D}"/>
          </ac:spMkLst>
        </pc:spChg>
        <pc:spChg chg="add mod ord">
          <ac:chgData name="Kevin Lee (Developer Programs)" userId="f47351a6-0e28-4941-b6cd-419bf959951c" providerId="ADAL" clId="{EF4D8FEE-B966-49D7-88AD-BABFA8CD6074}" dt="2022-11-23T22:19:30.515" v="817" actId="948"/>
          <ac:spMkLst>
            <pc:docMk/>
            <pc:sldMk cId="2944090254" sldId="2147311155"/>
            <ac:spMk id="6" creationId="{78444A07-EE03-400D-129F-A9284D34F837}"/>
          </ac:spMkLst>
        </pc:spChg>
        <pc:spChg chg="add mod ord">
          <ac:chgData name="Kevin Lee (Developer Programs)" userId="f47351a6-0e28-4941-b6cd-419bf959951c" providerId="ADAL" clId="{EF4D8FEE-B966-49D7-88AD-BABFA8CD6074}" dt="2022-11-23T22:18:56.987" v="800" actId="20577"/>
          <ac:spMkLst>
            <pc:docMk/>
            <pc:sldMk cId="2944090254" sldId="2147311155"/>
            <ac:spMk id="7" creationId="{07F94AE4-1489-3441-5345-25902AB6883E}"/>
          </ac:spMkLst>
        </pc:spChg>
        <pc:picChg chg="add mod">
          <ac:chgData name="Kevin Lee (Developer Programs)" userId="f47351a6-0e28-4941-b6cd-419bf959951c" providerId="ADAL" clId="{EF4D8FEE-B966-49D7-88AD-BABFA8CD6074}" dt="2022-11-23T22:18:32.416" v="778"/>
          <ac:picMkLst>
            <pc:docMk/>
            <pc:sldMk cId="2944090254" sldId="2147311155"/>
            <ac:picMk id="8" creationId="{56986085-63BD-4273-D7B0-F93F2CFB5D97}"/>
          </ac:picMkLst>
        </pc:picChg>
      </pc:sldChg>
      <pc:sldChg chg="del">
        <pc:chgData name="Kevin Lee (Developer Programs)" userId="f47351a6-0e28-4941-b6cd-419bf959951c" providerId="ADAL" clId="{EF4D8FEE-B966-49D7-88AD-BABFA8CD6074}" dt="2022-11-23T22:02:10.628" v="0" actId="47"/>
        <pc:sldMkLst>
          <pc:docMk/>
          <pc:sldMk cId="2977541276" sldId="2147311213"/>
        </pc:sldMkLst>
      </pc:sldChg>
      <pc:sldChg chg="del">
        <pc:chgData name="Kevin Lee (Developer Programs)" userId="f47351a6-0e28-4941-b6cd-419bf959951c" providerId="ADAL" clId="{EF4D8FEE-B966-49D7-88AD-BABFA8CD6074}" dt="2022-11-23T22:02:10.628" v="0" actId="47"/>
        <pc:sldMkLst>
          <pc:docMk/>
          <pc:sldMk cId="3489432080" sldId="2147311214"/>
        </pc:sldMkLst>
      </pc:sldChg>
      <pc:sldChg chg="del">
        <pc:chgData name="Kevin Lee (Developer Programs)" userId="f47351a6-0e28-4941-b6cd-419bf959951c" providerId="ADAL" clId="{EF4D8FEE-B966-49D7-88AD-BABFA8CD6074}" dt="2022-11-23T22:02:10.628" v="0" actId="47"/>
        <pc:sldMkLst>
          <pc:docMk/>
          <pc:sldMk cId="4084166295" sldId="2147311216"/>
        </pc:sldMkLst>
      </pc:sldChg>
      <pc:sldChg chg="del">
        <pc:chgData name="Kevin Lee (Developer Programs)" userId="f47351a6-0e28-4941-b6cd-419bf959951c" providerId="ADAL" clId="{EF4D8FEE-B966-49D7-88AD-BABFA8CD6074}" dt="2022-11-23T22:02:10.628" v="0" actId="47"/>
        <pc:sldMkLst>
          <pc:docMk/>
          <pc:sldMk cId="4079476044" sldId="2147311217"/>
        </pc:sldMkLst>
      </pc:sldChg>
      <pc:sldChg chg="del">
        <pc:chgData name="Kevin Lee (Developer Programs)" userId="f47351a6-0e28-4941-b6cd-419bf959951c" providerId="ADAL" clId="{EF4D8FEE-B966-49D7-88AD-BABFA8CD6074}" dt="2022-11-23T22:02:10.628" v="0" actId="47"/>
        <pc:sldMkLst>
          <pc:docMk/>
          <pc:sldMk cId="452412379" sldId="2147311218"/>
        </pc:sldMkLst>
      </pc:sldChg>
      <pc:sldChg chg="del">
        <pc:chgData name="Kevin Lee (Developer Programs)" userId="f47351a6-0e28-4941-b6cd-419bf959951c" providerId="ADAL" clId="{EF4D8FEE-B966-49D7-88AD-BABFA8CD6074}" dt="2022-11-23T22:02:10.628" v="0" actId="47"/>
        <pc:sldMkLst>
          <pc:docMk/>
          <pc:sldMk cId="1756779515" sldId="2147311227"/>
        </pc:sldMkLst>
      </pc:sldChg>
      <pc:sldChg chg="del">
        <pc:chgData name="Kevin Lee (Developer Programs)" userId="f47351a6-0e28-4941-b6cd-419bf959951c" providerId="ADAL" clId="{EF4D8FEE-B966-49D7-88AD-BABFA8CD6074}" dt="2022-11-23T22:02:10.628" v="0" actId="47"/>
        <pc:sldMkLst>
          <pc:docMk/>
          <pc:sldMk cId="1966169539" sldId="2147311240"/>
        </pc:sldMkLst>
      </pc:sldChg>
      <pc:sldChg chg="del">
        <pc:chgData name="Kevin Lee (Developer Programs)" userId="f47351a6-0e28-4941-b6cd-419bf959951c" providerId="ADAL" clId="{EF4D8FEE-B966-49D7-88AD-BABFA8CD6074}" dt="2022-11-23T22:02:10.628" v="0" actId="47"/>
        <pc:sldMkLst>
          <pc:docMk/>
          <pc:sldMk cId="425209851" sldId="2147311255"/>
        </pc:sldMkLst>
      </pc:sldChg>
      <pc:sldChg chg="del">
        <pc:chgData name="Kevin Lee (Developer Programs)" userId="f47351a6-0e28-4941-b6cd-419bf959951c" providerId="ADAL" clId="{EF4D8FEE-B966-49D7-88AD-BABFA8CD6074}" dt="2022-11-23T22:02:10.628" v="0" actId="47"/>
        <pc:sldMkLst>
          <pc:docMk/>
          <pc:sldMk cId="2871487505" sldId="2147311257"/>
        </pc:sldMkLst>
      </pc:sldChg>
      <pc:sldChg chg="del">
        <pc:chgData name="Kevin Lee (Developer Programs)" userId="f47351a6-0e28-4941-b6cd-419bf959951c" providerId="ADAL" clId="{EF4D8FEE-B966-49D7-88AD-BABFA8CD6074}" dt="2022-11-23T22:02:10.628" v="0" actId="47"/>
        <pc:sldMkLst>
          <pc:docMk/>
          <pc:sldMk cId="3491219972" sldId="2147311258"/>
        </pc:sldMkLst>
      </pc:sldChg>
      <pc:sldChg chg="del">
        <pc:chgData name="Kevin Lee (Developer Programs)" userId="f47351a6-0e28-4941-b6cd-419bf959951c" providerId="ADAL" clId="{EF4D8FEE-B966-49D7-88AD-BABFA8CD6074}" dt="2022-11-23T22:02:10.628" v="0" actId="47"/>
        <pc:sldMkLst>
          <pc:docMk/>
          <pc:sldMk cId="2686008171" sldId="2147311259"/>
        </pc:sldMkLst>
      </pc:sldChg>
      <pc:sldChg chg="del">
        <pc:chgData name="Kevin Lee (Developer Programs)" userId="f47351a6-0e28-4941-b6cd-419bf959951c" providerId="ADAL" clId="{EF4D8FEE-B966-49D7-88AD-BABFA8CD6074}" dt="2022-11-23T22:02:10.628" v="0" actId="47"/>
        <pc:sldMkLst>
          <pc:docMk/>
          <pc:sldMk cId="808402583" sldId="2147311261"/>
        </pc:sldMkLst>
      </pc:sldChg>
      <pc:sldChg chg="del">
        <pc:chgData name="Kevin Lee (Developer Programs)" userId="f47351a6-0e28-4941-b6cd-419bf959951c" providerId="ADAL" clId="{EF4D8FEE-B966-49D7-88AD-BABFA8CD6074}" dt="2022-11-23T22:02:10.628" v="0" actId="47"/>
        <pc:sldMkLst>
          <pc:docMk/>
          <pc:sldMk cId="3236311804" sldId="2147311263"/>
        </pc:sldMkLst>
      </pc:sldChg>
      <pc:sldChg chg="del">
        <pc:chgData name="Kevin Lee (Developer Programs)" userId="f47351a6-0e28-4941-b6cd-419bf959951c" providerId="ADAL" clId="{EF4D8FEE-B966-49D7-88AD-BABFA8CD6074}" dt="2022-11-23T22:02:10.628" v="0" actId="47"/>
        <pc:sldMkLst>
          <pc:docMk/>
          <pc:sldMk cId="4289430974" sldId="2147311264"/>
        </pc:sldMkLst>
      </pc:sldChg>
      <pc:sldChg chg="del">
        <pc:chgData name="Kevin Lee (Developer Programs)" userId="f47351a6-0e28-4941-b6cd-419bf959951c" providerId="ADAL" clId="{EF4D8FEE-B966-49D7-88AD-BABFA8CD6074}" dt="2022-11-23T22:02:10.628" v="0" actId="47"/>
        <pc:sldMkLst>
          <pc:docMk/>
          <pc:sldMk cId="1377720944" sldId="2147311265"/>
        </pc:sldMkLst>
      </pc:sldChg>
      <pc:sldChg chg="del">
        <pc:chgData name="Kevin Lee (Developer Programs)" userId="f47351a6-0e28-4941-b6cd-419bf959951c" providerId="ADAL" clId="{EF4D8FEE-B966-49D7-88AD-BABFA8CD6074}" dt="2022-11-23T22:02:10.628" v="0" actId="47"/>
        <pc:sldMkLst>
          <pc:docMk/>
          <pc:sldMk cId="2218659170" sldId="2147311266"/>
        </pc:sldMkLst>
      </pc:sldChg>
      <pc:sldChg chg="del">
        <pc:chgData name="Kevin Lee (Developer Programs)" userId="f47351a6-0e28-4941-b6cd-419bf959951c" providerId="ADAL" clId="{EF4D8FEE-B966-49D7-88AD-BABFA8CD6074}" dt="2022-11-23T22:02:10.628" v="0" actId="47"/>
        <pc:sldMkLst>
          <pc:docMk/>
          <pc:sldMk cId="1656277057" sldId="2147311268"/>
        </pc:sldMkLst>
      </pc:sldChg>
      <pc:sldChg chg="del">
        <pc:chgData name="Kevin Lee (Developer Programs)" userId="f47351a6-0e28-4941-b6cd-419bf959951c" providerId="ADAL" clId="{EF4D8FEE-B966-49D7-88AD-BABFA8CD6074}" dt="2022-11-23T22:02:10.628" v="0" actId="47"/>
        <pc:sldMkLst>
          <pc:docMk/>
          <pc:sldMk cId="953323140" sldId="2147311271"/>
        </pc:sldMkLst>
      </pc:sldChg>
      <pc:sldChg chg="del">
        <pc:chgData name="Kevin Lee (Developer Programs)" userId="f47351a6-0e28-4941-b6cd-419bf959951c" providerId="ADAL" clId="{EF4D8FEE-B966-49D7-88AD-BABFA8CD6074}" dt="2022-11-23T22:02:10.628" v="0" actId="47"/>
        <pc:sldMkLst>
          <pc:docMk/>
          <pc:sldMk cId="4076958192" sldId="2147311272"/>
        </pc:sldMkLst>
      </pc:sldChg>
      <pc:sldChg chg="del">
        <pc:chgData name="Kevin Lee (Developer Programs)" userId="f47351a6-0e28-4941-b6cd-419bf959951c" providerId="ADAL" clId="{EF4D8FEE-B966-49D7-88AD-BABFA8CD6074}" dt="2022-11-23T22:02:10.628" v="0" actId="47"/>
        <pc:sldMkLst>
          <pc:docMk/>
          <pc:sldMk cId="1204089167" sldId="2147311273"/>
        </pc:sldMkLst>
      </pc:sldChg>
      <pc:sldChg chg="del">
        <pc:chgData name="Kevin Lee (Developer Programs)" userId="f47351a6-0e28-4941-b6cd-419bf959951c" providerId="ADAL" clId="{EF4D8FEE-B966-49D7-88AD-BABFA8CD6074}" dt="2022-11-23T22:02:10.628" v="0" actId="47"/>
        <pc:sldMkLst>
          <pc:docMk/>
          <pc:sldMk cId="4194087854" sldId="2147311274"/>
        </pc:sldMkLst>
      </pc:sldChg>
      <pc:sldMasterChg chg="delSldLayout">
        <pc:chgData name="Kevin Lee (Developer Programs)" userId="f47351a6-0e28-4941-b6cd-419bf959951c" providerId="ADAL" clId="{EF4D8FEE-B966-49D7-88AD-BABFA8CD6074}" dt="2022-11-23T22:03:30.868" v="35" actId="47"/>
        <pc:sldMasterMkLst>
          <pc:docMk/>
          <pc:sldMasterMk cId="1725690729" sldId="2147483894"/>
        </pc:sldMasterMkLst>
        <pc:sldLayoutChg chg="del">
          <pc:chgData name="Kevin Lee (Developer Programs)" userId="f47351a6-0e28-4941-b6cd-419bf959951c" providerId="ADAL" clId="{EF4D8FEE-B966-49D7-88AD-BABFA8CD6074}" dt="2022-11-23T22:03:30.868" v="35" actId="47"/>
          <pc:sldLayoutMkLst>
            <pc:docMk/>
            <pc:sldMasterMk cId="1725690729" sldId="2147483894"/>
            <pc:sldLayoutMk cId="829798482" sldId="2147483993"/>
          </pc:sldLayoutMkLst>
        </pc:sldLayoutChg>
        <pc:sldLayoutChg chg="del">
          <pc:chgData name="Kevin Lee (Developer Programs)" userId="f47351a6-0e28-4941-b6cd-419bf959951c" providerId="ADAL" clId="{EF4D8FEE-B966-49D7-88AD-BABFA8CD6074}" dt="2022-11-23T22:02:10.628" v="0" actId="47"/>
          <pc:sldLayoutMkLst>
            <pc:docMk/>
            <pc:sldMasterMk cId="1725690729" sldId="2147483894"/>
            <pc:sldLayoutMk cId="2770083553" sldId="2147483994"/>
          </pc:sldLayoutMkLst>
        </pc:sldLayoutChg>
      </pc:sldMasterChg>
      <pc:sldMasterChg chg="del delSldLayout">
        <pc:chgData name="Kevin Lee (Developer Programs)" userId="f47351a6-0e28-4941-b6cd-419bf959951c" providerId="ADAL" clId="{EF4D8FEE-B966-49D7-88AD-BABFA8CD6074}" dt="2022-11-23T22:19:35.824" v="818" actId="47"/>
        <pc:sldMasterMkLst>
          <pc:docMk/>
          <pc:sldMasterMk cId="3873858292" sldId="2147483993"/>
        </pc:sldMasterMkLst>
        <pc:sldLayoutChg chg="del">
          <pc:chgData name="Kevin Lee (Developer Programs)" userId="f47351a6-0e28-4941-b6cd-419bf959951c" providerId="ADAL" clId="{EF4D8FEE-B966-49D7-88AD-BABFA8CD6074}" dt="2022-11-23T22:19:35.824" v="818" actId="47"/>
          <pc:sldLayoutMkLst>
            <pc:docMk/>
            <pc:sldMasterMk cId="3873858292" sldId="2147483993"/>
            <pc:sldLayoutMk cId="3841226287" sldId="2147483994"/>
          </pc:sldLayoutMkLst>
        </pc:sldLayoutChg>
        <pc:sldLayoutChg chg="del">
          <pc:chgData name="Kevin Lee (Developer Programs)" userId="f47351a6-0e28-4941-b6cd-419bf959951c" providerId="ADAL" clId="{EF4D8FEE-B966-49D7-88AD-BABFA8CD6074}" dt="2022-11-23T22:19:35.824" v="818" actId="47"/>
          <pc:sldLayoutMkLst>
            <pc:docMk/>
            <pc:sldMasterMk cId="3873858292" sldId="2147483993"/>
            <pc:sldLayoutMk cId="3562083709" sldId="2147483995"/>
          </pc:sldLayoutMkLst>
        </pc:sldLayoutChg>
        <pc:sldLayoutChg chg="del">
          <pc:chgData name="Kevin Lee (Developer Programs)" userId="f47351a6-0e28-4941-b6cd-419bf959951c" providerId="ADAL" clId="{EF4D8FEE-B966-49D7-88AD-BABFA8CD6074}" dt="2022-11-23T22:19:35.824" v="818" actId="47"/>
          <pc:sldLayoutMkLst>
            <pc:docMk/>
            <pc:sldMasterMk cId="3873858292" sldId="2147483993"/>
            <pc:sldLayoutMk cId="4227669704" sldId="2147483996"/>
          </pc:sldLayoutMkLst>
        </pc:sldLayoutChg>
        <pc:sldLayoutChg chg="del">
          <pc:chgData name="Kevin Lee (Developer Programs)" userId="f47351a6-0e28-4941-b6cd-419bf959951c" providerId="ADAL" clId="{EF4D8FEE-B966-49D7-88AD-BABFA8CD6074}" dt="2022-11-23T22:19:35.824" v="818" actId="47"/>
          <pc:sldLayoutMkLst>
            <pc:docMk/>
            <pc:sldMasterMk cId="3873858292" sldId="2147483993"/>
            <pc:sldLayoutMk cId="2846296536" sldId="2147483997"/>
          </pc:sldLayoutMkLst>
        </pc:sldLayoutChg>
        <pc:sldLayoutChg chg="del">
          <pc:chgData name="Kevin Lee (Developer Programs)" userId="f47351a6-0e28-4941-b6cd-419bf959951c" providerId="ADAL" clId="{EF4D8FEE-B966-49D7-88AD-BABFA8CD6074}" dt="2022-11-23T22:19:35.824" v="818" actId="47"/>
          <pc:sldLayoutMkLst>
            <pc:docMk/>
            <pc:sldMasterMk cId="3873858292" sldId="2147483993"/>
            <pc:sldLayoutMk cId="3642538852" sldId="2147483998"/>
          </pc:sldLayoutMkLst>
        </pc:sldLayoutChg>
        <pc:sldLayoutChg chg="del">
          <pc:chgData name="Kevin Lee (Developer Programs)" userId="f47351a6-0e28-4941-b6cd-419bf959951c" providerId="ADAL" clId="{EF4D8FEE-B966-49D7-88AD-BABFA8CD6074}" dt="2022-11-23T22:19:35.824" v="818" actId="47"/>
          <pc:sldLayoutMkLst>
            <pc:docMk/>
            <pc:sldMasterMk cId="3873858292" sldId="2147483993"/>
            <pc:sldLayoutMk cId="1338695475" sldId="2147483999"/>
          </pc:sldLayoutMkLst>
        </pc:sldLayoutChg>
        <pc:sldLayoutChg chg="del">
          <pc:chgData name="Kevin Lee (Developer Programs)" userId="f47351a6-0e28-4941-b6cd-419bf959951c" providerId="ADAL" clId="{EF4D8FEE-B966-49D7-88AD-BABFA8CD6074}" dt="2022-11-23T22:19:35.824" v="818" actId="47"/>
          <pc:sldLayoutMkLst>
            <pc:docMk/>
            <pc:sldMasterMk cId="3873858292" sldId="2147483993"/>
            <pc:sldLayoutMk cId="3068197635" sldId="2147484000"/>
          </pc:sldLayoutMkLst>
        </pc:sldLayoutChg>
        <pc:sldLayoutChg chg="del">
          <pc:chgData name="Kevin Lee (Developer Programs)" userId="f47351a6-0e28-4941-b6cd-419bf959951c" providerId="ADAL" clId="{EF4D8FEE-B966-49D7-88AD-BABFA8CD6074}" dt="2022-11-23T22:19:35.824" v="818" actId="47"/>
          <pc:sldLayoutMkLst>
            <pc:docMk/>
            <pc:sldMasterMk cId="3873858292" sldId="2147483993"/>
            <pc:sldLayoutMk cId="3552669830" sldId="2147484001"/>
          </pc:sldLayoutMkLst>
        </pc:sldLayoutChg>
        <pc:sldLayoutChg chg="del">
          <pc:chgData name="Kevin Lee (Developer Programs)" userId="f47351a6-0e28-4941-b6cd-419bf959951c" providerId="ADAL" clId="{EF4D8FEE-B966-49D7-88AD-BABFA8CD6074}" dt="2022-11-23T22:19:35.824" v="818" actId="47"/>
          <pc:sldLayoutMkLst>
            <pc:docMk/>
            <pc:sldMasterMk cId="3873858292" sldId="2147483993"/>
            <pc:sldLayoutMk cId="4111609932" sldId="2147484002"/>
          </pc:sldLayoutMkLst>
        </pc:sldLayoutChg>
        <pc:sldLayoutChg chg="del">
          <pc:chgData name="Kevin Lee (Developer Programs)" userId="f47351a6-0e28-4941-b6cd-419bf959951c" providerId="ADAL" clId="{EF4D8FEE-B966-49D7-88AD-BABFA8CD6074}" dt="2022-11-23T22:19:35.824" v="818" actId="47"/>
          <pc:sldLayoutMkLst>
            <pc:docMk/>
            <pc:sldMasterMk cId="3873858292" sldId="2147483993"/>
            <pc:sldLayoutMk cId="1568130809" sldId="2147484003"/>
          </pc:sldLayoutMkLst>
        </pc:sldLayoutChg>
        <pc:sldLayoutChg chg="del">
          <pc:chgData name="Kevin Lee (Developer Programs)" userId="f47351a6-0e28-4941-b6cd-419bf959951c" providerId="ADAL" clId="{EF4D8FEE-B966-49D7-88AD-BABFA8CD6074}" dt="2022-11-23T22:19:35.824" v="818" actId="47"/>
          <pc:sldLayoutMkLst>
            <pc:docMk/>
            <pc:sldMasterMk cId="3873858292" sldId="2147483993"/>
            <pc:sldLayoutMk cId="3155580448" sldId="2147484004"/>
          </pc:sldLayoutMkLst>
        </pc:sldLayoutChg>
        <pc:sldLayoutChg chg="del">
          <pc:chgData name="Kevin Lee (Developer Programs)" userId="f47351a6-0e28-4941-b6cd-419bf959951c" providerId="ADAL" clId="{EF4D8FEE-B966-49D7-88AD-BABFA8CD6074}" dt="2022-11-23T22:19:35.824" v="818" actId="47"/>
          <pc:sldLayoutMkLst>
            <pc:docMk/>
            <pc:sldMasterMk cId="3873858292" sldId="2147483993"/>
            <pc:sldLayoutMk cId="2270857018" sldId="2147484005"/>
          </pc:sldLayoutMkLst>
        </pc:sldLayoutChg>
        <pc:sldLayoutChg chg="del">
          <pc:chgData name="Kevin Lee (Developer Programs)" userId="f47351a6-0e28-4941-b6cd-419bf959951c" providerId="ADAL" clId="{EF4D8FEE-B966-49D7-88AD-BABFA8CD6074}" dt="2022-11-23T22:19:35.824" v="818" actId="47"/>
          <pc:sldLayoutMkLst>
            <pc:docMk/>
            <pc:sldMasterMk cId="3873858292" sldId="2147483993"/>
            <pc:sldLayoutMk cId="1380488642" sldId="2147484006"/>
          </pc:sldLayoutMkLst>
        </pc:sldLayoutChg>
        <pc:sldLayoutChg chg="del">
          <pc:chgData name="Kevin Lee (Developer Programs)" userId="f47351a6-0e28-4941-b6cd-419bf959951c" providerId="ADAL" clId="{EF4D8FEE-B966-49D7-88AD-BABFA8CD6074}" dt="2022-11-23T22:19:35.824" v="818" actId="47"/>
          <pc:sldLayoutMkLst>
            <pc:docMk/>
            <pc:sldMasterMk cId="3873858292" sldId="2147483993"/>
            <pc:sldLayoutMk cId="730723905" sldId="2147484007"/>
          </pc:sldLayoutMkLst>
        </pc:sldLayoutChg>
        <pc:sldLayoutChg chg="del">
          <pc:chgData name="Kevin Lee (Developer Programs)" userId="f47351a6-0e28-4941-b6cd-419bf959951c" providerId="ADAL" clId="{EF4D8FEE-B966-49D7-88AD-BABFA8CD6074}" dt="2022-11-23T22:19:35.824" v="818" actId="47"/>
          <pc:sldLayoutMkLst>
            <pc:docMk/>
            <pc:sldMasterMk cId="3873858292" sldId="2147483993"/>
            <pc:sldLayoutMk cId="3784795263" sldId="2147484008"/>
          </pc:sldLayoutMkLst>
        </pc:sldLayoutChg>
        <pc:sldLayoutChg chg="del">
          <pc:chgData name="Kevin Lee (Developer Programs)" userId="f47351a6-0e28-4941-b6cd-419bf959951c" providerId="ADAL" clId="{EF4D8FEE-B966-49D7-88AD-BABFA8CD6074}" dt="2022-11-23T22:19:35.824" v="818" actId="47"/>
          <pc:sldLayoutMkLst>
            <pc:docMk/>
            <pc:sldMasterMk cId="3873858292" sldId="2147483993"/>
            <pc:sldLayoutMk cId="3705079738" sldId="2147484009"/>
          </pc:sldLayoutMkLst>
        </pc:sldLayoutChg>
        <pc:sldLayoutChg chg="del">
          <pc:chgData name="Kevin Lee (Developer Programs)" userId="f47351a6-0e28-4941-b6cd-419bf959951c" providerId="ADAL" clId="{EF4D8FEE-B966-49D7-88AD-BABFA8CD6074}" dt="2022-11-23T22:19:35.824" v="818" actId="47"/>
          <pc:sldLayoutMkLst>
            <pc:docMk/>
            <pc:sldMasterMk cId="3873858292" sldId="2147483993"/>
            <pc:sldLayoutMk cId="2882740733" sldId="2147484010"/>
          </pc:sldLayoutMkLst>
        </pc:sldLayoutChg>
        <pc:sldLayoutChg chg="del">
          <pc:chgData name="Kevin Lee (Developer Programs)" userId="f47351a6-0e28-4941-b6cd-419bf959951c" providerId="ADAL" clId="{EF4D8FEE-B966-49D7-88AD-BABFA8CD6074}" dt="2022-11-23T22:19:35.824" v="818" actId="47"/>
          <pc:sldLayoutMkLst>
            <pc:docMk/>
            <pc:sldMasterMk cId="3873858292" sldId="2147483993"/>
            <pc:sldLayoutMk cId="2740960094" sldId="2147484011"/>
          </pc:sldLayoutMkLst>
        </pc:sldLayoutChg>
        <pc:sldLayoutChg chg="del">
          <pc:chgData name="Kevin Lee (Developer Programs)" userId="f47351a6-0e28-4941-b6cd-419bf959951c" providerId="ADAL" clId="{EF4D8FEE-B966-49D7-88AD-BABFA8CD6074}" dt="2022-11-23T22:19:35.824" v="818" actId="47"/>
          <pc:sldLayoutMkLst>
            <pc:docMk/>
            <pc:sldMasterMk cId="3873858292" sldId="2147483993"/>
            <pc:sldLayoutMk cId="1594467687" sldId="2147484012"/>
          </pc:sldLayoutMkLst>
        </pc:sldLayoutChg>
        <pc:sldLayoutChg chg="del">
          <pc:chgData name="Kevin Lee (Developer Programs)" userId="f47351a6-0e28-4941-b6cd-419bf959951c" providerId="ADAL" clId="{EF4D8FEE-B966-49D7-88AD-BABFA8CD6074}" dt="2022-11-23T22:19:35.824" v="818" actId="47"/>
          <pc:sldLayoutMkLst>
            <pc:docMk/>
            <pc:sldMasterMk cId="3873858292" sldId="2147483993"/>
            <pc:sldLayoutMk cId="1632962254" sldId="2147484013"/>
          </pc:sldLayoutMkLst>
        </pc:sldLayoutChg>
        <pc:sldLayoutChg chg="del">
          <pc:chgData name="Kevin Lee (Developer Programs)" userId="f47351a6-0e28-4941-b6cd-419bf959951c" providerId="ADAL" clId="{EF4D8FEE-B966-49D7-88AD-BABFA8CD6074}" dt="2022-11-23T22:19:35.824" v="818" actId="47"/>
          <pc:sldLayoutMkLst>
            <pc:docMk/>
            <pc:sldMasterMk cId="3873858292" sldId="2147483993"/>
            <pc:sldLayoutMk cId="1519461483" sldId="2147484014"/>
          </pc:sldLayoutMkLst>
        </pc:sldLayoutChg>
        <pc:sldLayoutChg chg="del">
          <pc:chgData name="Kevin Lee (Developer Programs)" userId="f47351a6-0e28-4941-b6cd-419bf959951c" providerId="ADAL" clId="{EF4D8FEE-B966-49D7-88AD-BABFA8CD6074}" dt="2022-11-23T22:19:35.824" v="818" actId="47"/>
          <pc:sldLayoutMkLst>
            <pc:docMk/>
            <pc:sldMasterMk cId="3873858292" sldId="2147483993"/>
            <pc:sldLayoutMk cId="1910769566" sldId="2147484015"/>
          </pc:sldLayoutMkLst>
        </pc:sldLayoutChg>
        <pc:sldLayoutChg chg="del">
          <pc:chgData name="Kevin Lee (Developer Programs)" userId="f47351a6-0e28-4941-b6cd-419bf959951c" providerId="ADAL" clId="{EF4D8FEE-B966-49D7-88AD-BABFA8CD6074}" dt="2022-11-23T22:19:35.824" v="818" actId="47"/>
          <pc:sldLayoutMkLst>
            <pc:docMk/>
            <pc:sldMasterMk cId="3873858292" sldId="2147483993"/>
            <pc:sldLayoutMk cId="2084659677" sldId="2147484016"/>
          </pc:sldLayoutMkLst>
        </pc:sldLayoutChg>
        <pc:sldLayoutChg chg="del">
          <pc:chgData name="Kevin Lee (Developer Programs)" userId="f47351a6-0e28-4941-b6cd-419bf959951c" providerId="ADAL" clId="{EF4D8FEE-B966-49D7-88AD-BABFA8CD6074}" dt="2022-11-23T22:19:35.824" v="818" actId="47"/>
          <pc:sldLayoutMkLst>
            <pc:docMk/>
            <pc:sldMasterMk cId="3873858292" sldId="2147483993"/>
            <pc:sldLayoutMk cId="4043511994" sldId="2147484017"/>
          </pc:sldLayoutMkLst>
        </pc:sldLayoutChg>
        <pc:sldLayoutChg chg="del">
          <pc:chgData name="Kevin Lee (Developer Programs)" userId="f47351a6-0e28-4941-b6cd-419bf959951c" providerId="ADAL" clId="{EF4D8FEE-B966-49D7-88AD-BABFA8CD6074}" dt="2022-11-23T22:19:35.824" v="818" actId="47"/>
          <pc:sldLayoutMkLst>
            <pc:docMk/>
            <pc:sldMasterMk cId="3873858292" sldId="2147483993"/>
            <pc:sldLayoutMk cId="28025175" sldId="2147484018"/>
          </pc:sldLayoutMkLst>
        </pc:sldLayoutChg>
        <pc:sldLayoutChg chg="del">
          <pc:chgData name="Kevin Lee (Developer Programs)" userId="f47351a6-0e28-4941-b6cd-419bf959951c" providerId="ADAL" clId="{EF4D8FEE-B966-49D7-88AD-BABFA8CD6074}" dt="2022-11-23T22:19:35.824" v="818" actId="47"/>
          <pc:sldLayoutMkLst>
            <pc:docMk/>
            <pc:sldMasterMk cId="3873858292" sldId="2147483993"/>
            <pc:sldLayoutMk cId="2694094352" sldId="2147484019"/>
          </pc:sldLayoutMkLst>
        </pc:sldLayoutChg>
        <pc:sldLayoutChg chg="del">
          <pc:chgData name="Kevin Lee (Developer Programs)" userId="f47351a6-0e28-4941-b6cd-419bf959951c" providerId="ADAL" clId="{EF4D8FEE-B966-49D7-88AD-BABFA8CD6074}" dt="2022-11-23T22:19:35.824" v="818" actId="47"/>
          <pc:sldLayoutMkLst>
            <pc:docMk/>
            <pc:sldMasterMk cId="3873858292" sldId="2147483993"/>
            <pc:sldLayoutMk cId="1813863644" sldId="2147484020"/>
          </pc:sldLayoutMkLst>
        </pc:sldLayoutChg>
        <pc:sldLayoutChg chg="del">
          <pc:chgData name="Kevin Lee (Developer Programs)" userId="f47351a6-0e28-4941-b6cd-419bf959951c" providerId="ADAL" clId="{EF4D8FEE-B966-49D7-88AD-BABFA8CD6074}" dt="2022-11-23T22:19:35.824" v="818" actId="47"/>
          <pc:sldLayoutMkLst>
            <pc:docMk/>
            <pc:sldMasterMk cId="3873858292" sldId="2147483993"/>
            <pc:sldLayoutMk cId="3938752752" sldId="2147484021"/>
          </pc:sldLayoutMkLst>
        </pc:sldLayoutChg>
        <pc:sldLayoutChg chg="del">
          <pc:chgData name="Kevin Lee (Developer Programs)" userId="f47351a6-0e28-4941-b6cd-419bf959951c" providerId="ADAL" clId="{EF4D8FEE-B966-49D7-88AD-BABFA8CD6074}" dt="2022-11-23T22:19:35.824" v="818" actId="47"/>
          <pc:sldLayoutMkLst>
            <pc:docMk/>
            <pc:sldMasterMk cId="3873858292" sldId="2147483993"/>
            <pc:sldLayoutMk cId="2084778327" sldId="2147484022"/>
          </pc:sldLayoutMkLst>
        </pc:sldLayoutChg>
        <pc:sldLayoutChg chg="del">
          <pc:chgData name="Kevin Lee (Developer Programs)" userId="f47351a6-0e28-4941-b6cd-419bf959951c" providerId="ADAL" clId="{EF4D8FEE-B966-49D7-88AD-BABFA8CD6074}" dt="2022-11-23T22:19:35.824" v="818" actId="47"/>
          <pc:sldLayoutMkLst>
            <pc:docMk/>
            <pc:sldMasterMk cId="3873858292" sldId="2147483993"/>
            <pc:sldLayoutMk cId="815342769" sldId="2147484023"/>
          </pc:sldLayoutMkLst>
        </pc:sldLayoutChg>
        <pc:sldLayoutChg chg="del">
          <pc:chgData name="Kevin Lee (Developer Programs)" userId="f47351a6-0e28-4941-b6cd-419bf959951c" providerId="ADAL" clId="{EF4D8FEE-B966-49D7-88AD-BABFA8CD6074}" dt="2022-11-23T22:19:35.824" v="818" actId="47"/>
          <pc:sldLayoutMkLst>
            <pc:docMk/>
            <pc:sldMasterMk cId="3873858292" sldId="2147483993"/>
            <pc:sldLayoutMk cId="1489380572" sldId="2147484024"/>
          </pc:sldLayoutMkLst>
        </pc:sldLayoutChg>
        <pc:sldLayoutChg chg="del">
          <pc:chgData name="Kevin Lee (Developer Programs)" userId="f47351a6-0e28-4941-b6cd-419bf959951c" providerId="ADAL" clId="{EF4D8FEE-B966-49D7-88AD-BABFA8CD6074}" dt="2022-11-23T22:19:35.824" v="818" actId="47"/>
          <pc:sldLayoutMkLst>
            <pc:docMk/>
            <pc:sldMasterMk cId="3873858292" sldId="2147483993"/>
            <pc:sldLayoutMk cId="584648531" sldId="2147484025"/>
          </pc:sldLayoutMkLst>
        </pc:sldLayoutChg>
        <pc:sldLayoutChg chg="del">
          <pc:chgData name="Kevin Lee (Developer Programs)" userId="f47351a6-0e28-4941-b6cd-419bf959951c" providerId="ADAL" clId="{EF4D8FEE-B966-49D7-88AD-BABFA8CD6074}" dt="2022-11-23T22:19:35.824" v="818" actId="47"/>
          <pc:sldLayoutMkLst>
            <pc:docMk/>
            <pc:sldMasterMk cId="3873858292" sldId="2147483993"/>
            <pc:sldLayoutMk cId="3604416798" sldId="2147484026"/>
          </pc:sldLayoutMkLst>
        </pc:sldLayoutChg>
        <pc:sldLayoutChg chg="del">
          <pc:chgData name="Kevin Lee (Developer Programs)" userId="f47351a6-0e28-4941-b6cd-419bf959951c" providerId="ADAL" clId="{EF4D8FEE-B966-49D7-88AD-BABFA8CD6074}" dt="2022-11-23T22:19:35.824" v="818" actId="47"/>
          <pc:sldLayoutMkLst>
            <pc:docMk/>
            <pc:sldMasterMk cId="3873858292" sldId="2147483993"/>
            <pc:sldLayoutMk cId="2626208809" sldId="2147484027"/>
          </pc:sldLayoutMkLst>
        </pc:sldLayoutChg>
        <pc:sldLayoutChg chg="del">
          <pc:chgData name="Kevin Lee (Developer Programs)" userId="f47351a6-0e28-4941-b6cd-419bf959951c" providerId="ADAL" clId="{EF4D8FEE-B966-49D7-88AD-BABFA8CD6074}" dt="2022-11-23T22:19:35.824" v="818" actId="47"/>
          <pc:sldLayoutMkLst>
            <pc:docMk/>
            <pc:sldMasterMk cId="3873858292" sldId="2147483993"/>
            <pc:sldLayoutMk cId="3659327366" sldId="2147484028"/>
          </pc:sldLayoutMkLst>
        </pc:sldLayoutChg>
        <pc:sldLayoutChg chg="del">
          <pc:chgData name="Kevin Lee (Developer Programs)" userId="f47351a6-0e28-4941-b6cd-419bf959951c" providerId="ADAL" clId="{EF4D8FEE-B966-49D7-88AD-BABFA8CD6074}" dt="2022-11-23T22:19:35.824" v="818" actId="47"/>
          <pc:sldLayoutMkLst>
            <pc:docMk/>
            <pc:sldMasterMk cId="3873858292" sldId="2147483993"/>
            <pc:sldLayoutMk cId="2471895138" sldId="2147484029"/>
          </pc:sldLayoutMkLst>
        </pc:sldLayoutChg>
        <pc:sldLayoutChg chg="del">
          <pc:chgData name="Kevin Lee (Developer Programs)" userId="f47351a6-0e28-4941-b6cd-419bf959951c" providerId="ADAL" clId="{EF4D8FEE-B966-49D7-88AD-BABFA8CD6074}" dt="2022-11-23T22:19:35.824" v="818" actId="47"/>
          <pc:sldLayoutMkLst>
            <pc:docMk/>
            <pc:sldMasterMk cId="3873858292" sldId="2147483993"/>
            <pc:sldLayoutMk cId="2236170860" sldId="2147484030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34520" y="8767094"/>
            <a:ext cx="1083012" cy="200064"/>
            <a:chOff x="8775700" y="3552825"/>
            <a:chExt cx="5156200" cy="952500"/>
          </a:xfrm>
        </p:grpSpPr>
        <p:sp>
          <p:nvSpPr>
            <p:cNvPr id="5" name="Freeform 4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839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0EFD2D7F-A763-4126-9B71-A7F863137437}" type="datetimeFigureOut">
              <a:rPr lang="en-US" smtClean="0"/>
              <a:pPr>
                <a:defRPr/>
              </a:pPr>
              <a:t>11/23/2022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671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833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761970" algn="l" rtl="0" eaLnBrk="0" fontAlgn="base" hangingPunct="0">
      <a:spcBef>
        <a:spcPct val="30000"/>
      </a:spcBef>
      <a:spcAft>
        <a:spcPct val="0"/>
      </a:spcAft>
      <a:defRPr sz="1833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1523939" algn="l" rtl="0" eaLnBrk="0" fontAlgn="base" hangingPunct="0">
      <a:spcBef>
        <a:spcPct val="30000"/>
      </a:spcBef>
      <a:spcAft>
        <a:spcPct val="0"/>
      </a:spcAft>
      <a:defRPr sz="1833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2285909" algn="l" rtl="0" eaLnBrk="0" fontAlgn="base" hangingPunct="0">
      <a:spcBef>
        <a:spcPct val="30000"/>
      </a:spcBef>
      <a:spcAft>
        <a:spcPct val="0"/>
      </a:spcAft>
      <a:defRPr sz="1833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3047878" algn="l" rtl="0" eaLnBrk="0" fontAlgn="base" hangingPunct="0">
      <a:spcBef>
        <a:spcPct val="30000"/>
      </a:spcBef>
      <a:spcAft>
        <a:spcPct val="0"/>
      </a:spcAft>
      <a:defRPr sz="1833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3809848" algn="l" defTabSz="1523939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4571817" algn="l" defTabSz="1523939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5333787" algn="l" defTabSz="1523939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6095756" algn="l" defTabSz="1523939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273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28B2A9-89D6-4CF3-BBAF-1CA0E88E1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748" t="16214" r="9586" b="11122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9E96A302-1F38-4275-8241-37FF3CB49A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45749" y="3160775"/>
            <a:ext cx="2669325" cy="2164380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1143000" y="8290560"/>
            <a:ext cx="9692640" cy="477053"/>
          </a:xfrm>
        </p:spPr>
        <p:txBody>
          <a:bodyPr wrap="square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1000"/>
              </a:spcBef>
              <a:spcAft>
                <a:spcPts val="500"/>
              </a:spcAft>
              <a:buFontTx/>
              <a:buNone/>
              <a:defRPr sz="2400" b="0">
                <a:solidFill>
                  <a:schemeClr val="tx2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1143000" y="6705601"/>
            <a:ext cx="9692640" cy="1638092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6000" b="1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303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0" y="2997651"/>
            <a:ext cx="9067800" cy="1031052"/>
          </a:xfrm>
        </p:spPr>
        <p:txBody>
          <a:bodyPr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05800" y="4861561"/>
            <a:ext cx="9052560" cy="4195148"/>
          </a:xfrm>
        </p:spPr>
        <p:txBody>
          <a:bodyPr/>
          <a:lstStyle>
            <a:lvl1pPr marL="0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1pPr>
            <a:lvl2pPr marL="952519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accent4"/>
                </a:solidFill>
              </a:defRPr>
            </a:lvl2pPr>
            <a:lvl3pPr marL="1815078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0" y="3947161"/>
            <a:ext cx="9067800" cy="875772"/>
          </a:xfrm>
        </p:spPr>
        <p:txBody>
          <a:bodyPr/>
          <a:lstStyle>
            <a:lvl1pPr marL="0" indent="0" algn="l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16060020" y="9499859"/>
            <a:ext cx="2227980" cy="787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0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302B7CA-37AE-4D42-BAAD-C239CA228A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5967" t="57160" r="5663" b="17308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663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3AE616-A526-467A-9354-356237D56F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639" t="50000" r="51880" b="1716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0560" y="7040881"/>
            <a:ext cx="8961120" cy="2289898"/>
          </a:xfrm>
        </p:spPr>
        <p:txBody>
          <a:bodyPr anchor="b"/>
          <a:lstStyle>
            <a:lvl1pPr algn="ctr">
              <a:defRPr sz="5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51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5E518B9-8953-4D61-86EB-BF726D7CE198}"/>
              </a:ext>
            </a:extLst>
          </p:cNvPr>
          <p:cNvGrpSpPr/>
          <p:nvPr userDrawn="1"/>
        </p:nvGrpSpPr>
        <p:grpSpPr>
          <a:xfrm>
            <a:off x="-2212179" y="-674777"/>
            <a:ext cx="22711115" cy="11638877"/>
            <a:chOff x="-1327308" y="-404866"/>
            <a:chExt cx="13626669" cy="69833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86AA18-85AA-4ECF-BC7C-6CDDDFA8AED1}"/>
                </a:ext>
              </a:extLst>
            </p:cNvPr>
            <p:cNvSpPr/>
            <p:nvPr userDrawn="1"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779DBA0E-78FD-499D-B7C5-9610ED16A5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4856087B-5738-47BA-B257-0AE16578FE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30EA3BC0-CA75-4A9F-844C-9DF7651395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9D9D0DC-416F-4D02-AE51-DC94179FE3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B3F11494-DD54-4DA3-999D-60884617AB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B8DA5A4A-C129-4A6A-8590-D776A55A56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AA72853C-EBAC-4426-B8F7-4D7FF7CE76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AA148D7-A843-4289-9E59-D4B56EBE96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3DFDAB2E-4FBE-4EA1-9068-98D2A1969C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1CB7337C-1F1B-4024-8C1B-1145290410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3AC71E65-025E-4CD8-9C62-5C672876AB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CC69994B-2A96-4E6B-90E0-7C6012E438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95DA46AF-2C01-438F-ABE1-131B508F70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D1F7F7D-46C6-41FC-9A05-60CDDDABC9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E6044945-DD35-4A1F-B666-67B79DB3B9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B6707B12-7E15-44BA-A75C-D231A0BD9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C9CA6F74-E612-4E07-826D-3714EA654B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9C232950-AF88-4D8C-98A2-58E2906C0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577A18B0-195A-44F8-8045-DEE9F4805C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C57DA582-5E40-4087-915C-A8AFB763CE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6B9446B2-AA95-41F1-8CE9-9C293FF2FF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09C2F6DB-63BE-4BEF-BD50-8E85A06AF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AB269B44-FFE3-44F5-9547-2D66569163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D7B33E0B-D54D-4AD0-93EB-2D85D95AA7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C82CDED5-DC3C-4291-8FB5-4FBECACC09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38B0CFAC-4CC8-4BD7-9602-D3F62B4111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9D7BB7E2-49CE-405B-BBC3-0D3235E735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D724979D-D321-46A4-8BFB-4BE56A78ED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A90ECEE1-1C0E-48A4-8212-4FDF80E340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6A4F312E-AC0E-438F-85DE-734894B59F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1143C46B-BB0E-42E1-91DB-CF7866DEF0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8789D5ED-08F4-45B7-96D5-9DB37E826F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C71D4383-262D-49BE-8F2A-35EABE4CA5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B2D051A4-B41D-49C5-BCBA-B200CE9274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EA204CAE-8CAD-4182-AFDF-6D71A5318A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id="{F2D419D0-1198-497F-8FCB-0E4E01ABE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42DA3B58-E508-46A3-B351-BFD7A44A34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E56F4597-4576-4F1D-9E8B-57D61B7AF9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16A7CB5-E8F5-43EC-B4DA-8367563CBA2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B63EEF7E-F8C7-40A7-9EC5-7A2377B3E9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18561612-6FBC-464D-9063-754B5DF158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9FB80B49-CDD0-491F-B397-AF746CB745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F04631F3-C493-4A64-AAFD-4686A560F6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A457E3A0-7D3B-4D8D-909F-FA0F06B944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D8E8EADD-8531-47CC-A9F2-A5B20F7DA1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24D2EADF-B7B9-4986-AEDB-A2D41F636C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0683D26A-EB07-4380-8914-B6AECFE4BF3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78C3AD2F-A184-4332-ADCE-E7FEDE7BA6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01ACBB54-13C8-4052-B203-3996848511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6">
              <a:extLst>
                <a:ext uri="{FF2B5EF4-FFF2-40B4-BE49-F238E27FC236}">
                  <a16:creationId xmlns:a16="http://schemas.microsoft.com/office/drawing/2014/main" id="{892B4C18-A783-475D-8EEF-F11FBA1A32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A62353FE-8604-486E-9560-78C474AC8F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4A5FC7DA-BB86-43EB-AC23-48D1752A6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57B12D9F-3BBD-4FAF-A8AB-5C32680329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B7B50CA6-941B-4F77-891D-BA2C28D0CA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0194FC04-B2A1-4C52-B275-3D32DD41DD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3055B924-F529-4C4C-A7F1-F0D1B50A73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1DCBE022-831C-4DEF-8567-F73AB476C6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6">
              <a:extLst>
                <a:ext uri="{FF2B5EF4-FFF2-40B4-BE49-F238E27FC236}">
                  <a16:creationId xmlns:a16="http://schemas.microsoft.com/office/drawing/2014/main" id="{4677A0E0-1BE9-4AD9-8081-3970B6DE76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5056D7AA-7E9E-4019-92DE-9258C7BADC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B52F2FF3-8B1D-4A44-8280-D43163EC0C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8B2B15A4-341E-44E2-AA50-1BF44E9387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id="{ACC84E38-6617-4E04-B995-881604F99C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C6B285A5-12A2-48AF-893D-598301661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6">
              <a:extLst>
                <a:ext uri="{FF2B5EF4-FFF2-40B4-BE49-F238E27FC236}">
                  <a16:creationId xmlns:a16="http://schemas.microsoft.com/office/drawing/2014/main" id="{47084835-C1A6-434A-A2AB-3E7DA4267B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6">
              <a:extLst>
                <a:ext uri="{FF2B5EF4-FFF2-40B4-BE49-F238E27FC236}">
                  <a16:creationId xmlns:a16="http://schemas.microsoft.com/office/drawing/2014/main" id="{82D26294-EE4F-4381-8B0F-4CE7F3A1A3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6">
              <a:extLst>
                <a:ext uri="{FF2B5EF4-FFF2-40B4-BE49-F238E27FC236}">
                  <a16:creationId xmlns:a16="http://schemas.microsoft.com/office/drawing/2014/main" id="{B1EE9A53-A80E-4B20-9E04-100060C781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C3C136FE-F981-49F6-8875-8AD586CA85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FC84C1D9-DA95-4BF6-A71F-86DC6A2FA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EC336BD7-D0E5-4907-BEDB-AA01C56DDA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BAAF41C9-7EAA-475D-83F2-1253B7055B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C4C84E12-C6BC-4AF0-9151-76A20D031C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98FB1073-101D-401C-B499-E80B2DCCDB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3E52FE15-A88E-4B8E-B23B-7E81075312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E83FECA9-6276-4B79-96AD-84BED6F80D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B18137A3-C9B0-4C35-8A20-53EC5864E5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52DE848A-E413-47C4-8173-DB2CA8EEA3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14D3DEFF-25FB-44EA-876C-8BD7E213C1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F8DD5E7B-8D6A-46DF-B7B8-0A96095CA7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140EA7A3-E20E-49A8-B7DF-746F09BE22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A30FB1C7-E929-4CCD-BEC9-3D5F967B88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106589F0-5AFE-476A-B71B-0A4F474828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6">
              <a:extLst>
                <a:ext uri="{FF2B5EF4-FFF2-40B4-BE49-F238E27FC236}">
                  <a16:creationId xmlns:a16="http://schemas.microsoft.com/office/drawing/2014/main" id="{852272BE-007F-4591-87D4-4C058623A4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2D5A05AC-D4E7-4583-9D07-33F99E8EE1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6">
              <a:extLst>
                <a:ext uri="{FF2B5EF4-FFF2-40B4-BE49-F238E27FC236}">
                  <a16:creationId xmlns:a16="http://schemas.microsoft.com/office/drawing/2014/main" id="{FA87D9B9-82A6-4511-B55E-096518071A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82686F07-3802-48D8-BD5E-CF63B4EBB3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id="{F1444EAF-3866-48AD-95F7-91B593B79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938A681C-25A3-449B-A881-F76613FC96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6">
              <a:extLst>
                <a:ext uri="{FF2B5EF4-FFF2-40B4-BE49-F238E27FC236}">
                  <a16:creationId xmlns:a16="http://schemas.microsoft.com/office/drawing/2014/main" id="{98089678-D463-4C4A-9D1A-1FC1390E4B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6">
              <a:extLst>
                <a:ext uri="{FF2B5EF4-FFF2-40B4-BE49-F238E27FC236}">
                  <a16:creationId xmlns:a16="http://schemas.microsoft.com/office/drawing/2014/main" id="{045CD8C6-72C7-424E-8145-FCCA8DA1245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BCBD54C4-E64F-46E5-B0A1-0FBF34779A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6">
              <a:extLst>
                <a:ext uri="{FF2B5EF4-FFF2-40B4-BE49-F238E27FC236}">
                  <a16:creationId xmlns:a16="http://schemas.microsoft.com/office/drawing/2014/main" id="{B158F302-8B95-435F-8FB0-83556B22F4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6">
              <a:extLst>
                <a:ext uri="{FF2B5EF4-FFF2-40B4-BE49-F238E27FC236}">
                  <a16:creationId xmlns:a16="http://schemas.microsoft.com/office/drawing/2014/main" id="{169E18F6-73D6-442E-8CB4-23C90D727B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ABAC07F3-4764-4532-A67C-B8DDA82C5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3EE3A1D8-3AAF-4FAE-91BD-EE716E1E52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78F80FF2-18C9-4DE9-8D2D-648C6F9570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6">
              <a:extLst>
                <a:ext uri="{FF2B5EF4-FFF2-40B4-BE49-F238E27FC236}">
                  <a16:creationId xmlns:a16="http://schemas.microsoft.com/office/drawing/2014/main" id="{E9B1FC89-6E1D-463F-B7E4-4F62397C50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id="{1504CF42-A3AD-43AF-BC77-F4293F7821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6">
              <a:extLst>
                <a:ext uri="{FF2B5EF4-FFF2-40B4-BE49-F238E27FC236}">
                  <a16:creationId xmlns:a16="http://schemas.microsoft.com/office/drawing/2014/main" id="{F0742A4B-B722-474E-833A-AF064D3CD9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56AB6434-0B69-41B7-841E-1A9ECDA5F2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6">
              <a:extLst>
                <a:ext uri="{FF2B5EF4-FFF2-40B4-BE49-F238E27FC236}">
                  <a16:creationId xmlns:a16="http://schemas.microsoft.com/office/drawing/2014/main" id="{409BE632-16FF-4B4D-93DE-08E52DEE5A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6">
              <a:extLst>
                <a:ext uri="{FF2B5EF4-FFF2-40B4-BE49-F238E27FC236}">
                  <a16:creationId xmlns:a16="http://schemas.microsoft.com/office/drawing/2014/main" id="{F6D1D24A-DEFB-4B95-9E28-5334F985B9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4D490E6F-B375-40F3-B24C-E712E32AFA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6">
              <a:extLst>
                <a:ext uri="{FF2B5EF4-FFF2-40B4-BE49-F238E27FC236}">
                  <a16:creationId xmlns:a16="http://schemas.microsoft.com/office/drawing/2014/main" id="{B1156AD0-A975-4D2C-B96A-5C2D1D5006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id="{8C5C7092-27B9-46A8-A5CB-88DDD889D6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6">
              <a:extLst>
                <a:ext uri="{FF2B5EF4-FFF2-40B4-BE49-F238E27FC236}">
                  <a16:creationId xmlns:a16="http://schemas.microsoft.com/office/drawing/2014/main" id="{BF4DD3C7-5444-4AE1-8656-CFEA1F9643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6">
              <a:extLst>
                <a:ext uri="{FF2B5EF4-FFF2-40B4-BE49-F238E27FC236}">
                  <a16:creationId xmlns:a16="http://schemas.microsoft.com/office/drawing/2014/main" id="{D467BF95-5ED3-4FD4-83F5-8070D7EE77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6">
              <a:extLst>
                <a:ext uri="{FF2B5EF4-FFF2-40B4-BE49-F238E27FC236}">
                  <a16:creationId xmlns:a16="http://schemas.microsoft.com/office/drawing/2014/main" id="{CDB313B9-C607-49FC-BC0F-4BDDB157AF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id="{23871273-FB35-489A-824B-B8913F9CC4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6">
              <a:extLst>
                <a:ext uri="{FF2B5EF4-FFF2-40B4-BE49-F238E27FC236}">
                  <a16:creationId xmlns:a16="http://schemas.microsoft.com/office/drawing/2014/main" id="{6C17C940-E405-42C7-95FF-4654386A89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6">
              <a:extLst>
                <a:ext uri="{FF2B5EF4-FFF2-40B4-BE49-F238E27FC236}">
                  <a16:creationId xmlns:a16="http://schemas.microsoft.com/office/drawing/2014/main" id="{F26C33C6-2F43-40B4-BB2D-1DD906A228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6">
              <a:extLst>
                <a:ext uri="{FF2B5EF4-FFF2-40B4-BE49-F238E27FC236}">
                  <a16:creationId xmlns:a16="http://schemas.microsoft.com/office/drawing/2014/main" id="{4AF169A6-6482-40AF-85D0-0743C46622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E0513C84-01AF-4A9C-9822-98303318D0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BC2CD672-1D59-47B2-8BA3-8F1F5D7E66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5CF49A84-7902-40A6-A48F-B657DB995E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6">
              <a:extLst>
                <a:ext uri="{FF2B5EF4-FFF2-40B4-BE49-F238E27FC236}">
                  <a16:creationId xmlns:a16="http://schemas.microsoft.com/office/drawing/2014/main" id="{0413E21A-6735-49F7-84A0-262341ED4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6">
              <a:extLst>
                <a:ext uri="{FF2B5EF4-FFF2-40B4-BE49-F238E27FC236}">
                  <a16:creationId xmlns:a16="http://schemas.microsoft.com/office/drawing/2014/main" id="{B3515FD2-D67D-4964-A1C7-366A2381E2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988F666F-A0C2-4684-BAAE-BF79FEBC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6">
              <a:extLst>
                <a:ext uri="{FF2B5EF4-FFF2-40B4-BE49-F238E27FC236}">
                  <a16:creationId xmlns:a16="http://schemas.microsoft.com/office/drawing/2014/main" id="{D64D2D99-CFE5-40EB-81E4-E291053599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6">
              <a:extLst>
                <a:ext uri="{FF2B5EF4-FFF2-40B4-BE49-F238E27FC236}">
                  <a16:creationId xmlns:a16="http://schemas.microsoft.com/office/drawing/2014/main" id="{6F1D8EC0-2F8B-4B55-829F-5D11897D2E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6">
              <a:extLst>
                <a:ext uri="{FF2B5EF4-FFF2-40B4-BE49-F238E27FC236}">
                  <a16:creationId xmlns:a16="http://schemas.microsoft.com/office/drawing/2014/main" id="{7612A0CC-BF09-49BF-BA72-D8A7162378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id="{5834C3D7-D7F3-46F0-95B2-22E7990457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6">
              <a:extLst>
                <a:ext uri="{FF2B5EF4-FFF2-40B4-BE49-F238E27FC236}">
                  <a16:creationId xmlns:a16="http://schemas.microsoft.com/office/drawing/2014/main" id="{FD9ABA39-4B6C-4C7A-BFF6-C9192C33F5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6">
              <a:extLst>
                <a:ext uri="{FF2B5EF4-FFF2-40B4-BE49-F238E27FC236}">
                  <a16:creationId xmlns:a16="http://schemas.microsoft.com/office/drawing/2014/main" id="{7A304270-705C-435B-A170-7613148DB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6">
              <a:extLst>
                <a:ext uri="{FF2B5EF4-FFF2-40B4-BE49-F238E27FC236}">
                  <a16:creationId xmlns:a16="http://schemas.microsoft.com/office/drawing/2014/main" id="{78BD2E8E-0F2A-497D-A0F8-D0D05765BA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6">
              <a:extLst>
                <a:ext uri="{FF2B5EF4-FFF2-40B4-BE49-F238E27FC236}">
                  <a16:creationId xmlns:a16="http://schemas.microsoft.com/office/drawing/2014/main" id="{F8691056-2A9C-4EAE-898B-E8C145A3A0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6">
              <a:extLst>
                <a:ext uri="{FF2B5EF4-FFF2-40B4-BE49-F238E27FC236}">
                  <a16:creationId xmlns:a16="http://schemas.microsoft.com/office/drawing/2014/main" id="{7644BFA6-53D3-4200-97D5-A0826C9122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6">
              <a:extLst>
                <a:ext uri="{FF2B5EF4-FFF2-40B4-BE49-F238E27FC236}">
                  <a16:creationId xmlns:a16="http://schemas.microsoft.com/office/drawing/2014/main" id="{31DD1366-4AF2-4675-8C09-B16FF18F4A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6">
              <a:extLst>
                <a:ext uri="{FF2B5EF4-FFF2-40B4-BE49-F238E27FC236}">
                  <a16:creationId xmlns:a16="http://schemas.microsoft.com/office/drawing/2014/main" id="{05FAFC32-B238-4EC6-9F94-250901C580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6">
              <a:extLst>
                <a:ext uri="{FF2B5EF4-FFF2-40B4-BE49-F238E27FC236}">
                  <a16:creationId xmlns:a16="http://schemas.microsoft.com/office/drawing/2014/main" id="{94EDFDD1-CC0F-4CE9-A5E1-6F34763C59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6">
              <a:extLst>
                <a:ext uri="{FF2B5EF4-FFF2-40B4-BE49-F238E27FC236}">
                  <a16:creationId xmlns:a16="http://schemas.microsoft.com/office/drawing/2014/main" id="{89391791-3406-405C-A52A-325E0ACEF0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6">
              <a:extLst>
                <a:ext uri="{FF2B5EF4-FFF2-40B4-BE49-F238E27FC236}">
                  <a16:creationId xmlns:a16="http://schemas.microsoft.com/office/drawing/2014/main" id="{C45408BD-5A4C-4B71-9A10-180FFAA3CF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262DA3C5-1F52-431A-AA77-2EBDF5CD4D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6">
              <a:extLst>
                <a:ext uri="{FF2B5EF4-FFF2-40B4-BE49-F238E27FC236}">
                  <a16:creationId xmlns:a16="http://schemas.microsoft.com/office/drawing/2014/main" id="{158567EE-7ECE-4308-AF7E-DEA507E8E4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D2894DDF-45DE-4178-BFC7-4F0B8D8EF9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36B1E453-1287-45A9-9339-730E3914F1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4D1CFF21-2793-4E1D-A631-989F34A2CB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FFFFE495-6317-4046-8780-509B3F7DE40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07F2B335-6843-4188-BE58-F99705AE7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6">
              <a:extLst>
                <a:ext uri="{FF2B5EF4-FFF2-40B4-BE49-F238E27FC236}">
                  <a16:creationId xmlns:a16="http://schemas.microsoft.com/office/drawing/2014/main" id="{6A1AA564-0530-4B23-B215-595CC54E23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>
              <a:extLst>
                <a:ext uri="{FF2B5EF4-FFF2-40B4-BE49-F238E27FC236}">
                  <a16:creationId xmlns:a16="http://schemas.microsoft.com/office/drawing/2014/main" id="{4876FBCA-0D51-4B33-9375-D3F71918F7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>
              <a:extLst>
                <a:ext uri="{FF2B5EF4-FFF2-40B4-BE49-F238E27FC236}">
                  <a16:creationId xmlns:a16="http://schemas.microsoft.com/office/drawing/2014/main" id="{B025D520-F3BC-4D3B-BF86-05B537F248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24765AAF-1343-40B6-9F77-11BC4F9E4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6">
              <a:extLst>
                <a:ext uri="{FF2B5EF4-FFF2-40B4-BE49-F238E27FC236}">
                  <a16:creationId xmlns:a16="http://schemas.microsoft.com/office/drawing/2014/main" id="{CAE5A3F7-0924-495D-8844-A0BFFEA3F5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6">
              <a:extLst>
                <a:ext uri="{FF2B5EF4-FFF2-40B4-BE49-F238E27FC236}">
                  <a16:creationId xmlns:a16="http://schemas.microsoft.com/office/drawing/2014/main" id="{CFDA1116-035D-4E54-AFBB-4D27A956C2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6">
              <a:extLst>
                <a:ext uri="{FF2B5EF4-FFF2-40B4-BE49-F238E27FC236}">
                  <a16:creationId xmlns:a16="http://schemas.microsoft.com/office/drawing/2014/main" id="{5F363A19-6283-48F8-85FA-6B7CCCB518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id="{2A698C8C-4D32-4D3F-9F80-BEC6A13B84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6">
              <a:extLst>
                <a:ext uri="{FF2B5EF4-FFF2-40B4-BE49-F238E27FC236}">
                  <a16:creationId xmlns:a16="http://schemas.microsoft.com/office/drawing/2014/main" id="{4570646F-A2EF-470F-BE69-65F48D8F63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6">
              <a:extLst>
                <a:ext uri="{FF2B5EF4-FFF2-40B4-BE49-F238E27FC236}">
                  <a16:creationId xmlns:a16="http://schemas.microsoft.com/office/drawing/2014/main" id="{6076E36D-73D2-4127-BE4A-21CD4864C9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6">
              <a:extLst>
                <a:ext uri="{FF2B5EF4-FFF2-40B4-BE49-F238E27FC236}">
                  <a16:creationId xmlns:a16="http://schemas.microsoft.com/office/drawing/2014/main" id="{7C8BE7DC-9C93-4AE4-849A-1438EF43DA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6">
              <a:extLst>
                <a:ext uri="{FF2B5EF4-FFF2-40B4-BE49-F238E27FC236}">
                  <a16:creationId xmlns:a16="http://schemas.microsoft.com/office/drawing/2014/main" id="{7A7E7F5E-396F-402D-87C2-4ECEE23A83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6">
              <a:extLst>
                <a:ext uri="{FF2B5EF4-FFF2-40B4-BE49-F238E27FC236}">
                  <a16:creationId xmlns:a16="http://schemas.microsoft.com/office/drawing/2014/main" id="{97EC6D43-68CC-4F32-BFB8-1B15CFBD59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6">
              <a:extLst>
                <a:ext uri="{FF2B5EF4-FFF2-40B4-BE49-F238E27FC236}">
                  <a16:creationId xmlns:a16="http://schemas.microsoft.com/office/drawing/2014/main" id="{AA1D0C14-2069-4DE9-A088-6C76A61F20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72C3829D-1796-4F37-B8F1-5C9A26E28C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6">
              <a:extLst>
                <a:ext uri="{FF2B5EF4-FFF2-40B4-BE49-F238E27FC236}">
                  <a16:creationId xmlns:a16="http://schemas.microsoft.com/office/drawing/2014/main" id="{F74CEB28-F72C-46BF-955A-1DFBE9110A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id="{7052B90E-88FE-46F1-B64B-F574689D49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6">
              <a:extLst>
                <a:ext uri="{FF2B5EF4-FFF2-40B4-BE49-F238E27FC236}">
                  <a16:creationId xmlns:a16="http://schemas.microsoft.com/office/drawing/2014/main" id="{F8F128E0-3AD1-4260-A7E5-19E8751009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6">
              <a:extLst>
                <a:ext uri="{FF2B5EF4-FFF2-40B4-BE49-F238E27FC236}">
                  <a16:creationId xmlns:a16="http://schemas.microsoft.com/office/drawing/2014/main" id="{969B39FA-8605-4E46-98D4-7C699D24F4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6">
              <a:extLst>
                <a:ext uri="{FF2B5EF4-FFF2-40B4-BE49-F238E27FC236}">
                  <a16:creationId xmlns:a16="http://schemas.microsoft.com/office/drawing/2014/main" id="{DD141AA4-FDDD-4DF1-A51F-34017775CB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6">
              <a:extLst>
                <a:ext uri="{FF2B5EF4-FFF2-40B4-BE49-F238E27FC236}">
                  <a16:creationId xmlns:a16="http://schemas.microsoft.com/office/drawing/2014/main" id="{855CBA53-E52B-4687-96C6-EBA404B23D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6">
              <a:extLst>
                <a:ext uri="{FF2B5EF4-FFF2-40B4-BE49-F238E27FC236}">
                  <a16:creationId xmlns:a16="http://schemas.microsoft.com/office/drawing/2014/main" id="{BA45AD96-F5AF-4075-86DE-27366EF279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6">
              <a:extLst>
                <a:ext uri="{FF2B5EF4-FFF2-40B4-BE49-F238E27FC236}">
                  <a16:creationId xmlns:a16="http://schemas.microsoft.com/office/drawing/2014/main" id="{BB34F054-D296-4BA7-A495-E174D9BE84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6">
              <a:extLst>
                <a:ext uri="{FF2B5EF4-FFF2-40B4-BE49-F238E27FC236}">
                  <a16:creationId xmlns:a16="http://schemas.microsoft.com/office/drawing/2014/main" id="{F429DE27-C226-4AA5-9816-E6376A4E2A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6">
              <a:extLst>
                <a:ext uri="{FF2B5EF4-FFF2-40B4-BE49-F238E27FC236}">
                  <a16:creationId xmlns:a16="http://schemas.microsoft.com/office/drawing/2014/main" id="{EE6506CD-9CC1-4BC6-BC32-DFD6FB136A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id="{B3A7E91D-34EB-4744-A1A0-13EC637748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6">
              <a:extLst>
                <a:ext uri="{FF2B5EF4-FFF2-40B4-BE49-F238E27FC236}">
                  <a16:creationId xmlns:a16="http://schemas.microsoft.com/office/drawing/2014/main" id="{65A23728-E731-4707-AC6B-35FB937AE7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6">
              <a:extLst>
                <a:ext uri="{FF2B5EF4-FFF2-40B4-BE49-F238E27FC236}">
                  <a16:creationId xmlns:a16="http://schemas.microsoft.com/office/drawing/2014/main" id="{D8983A2E-8721-4A78-B55C-FD0940B28E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6">
              <a:extLst>
                <a:ext uri="{FF2B5EF4-FFF2-40B4-BE49-F238E27FC236}">
                  <a16:creationId xmlns:a16="http://schemas.microsoft.com/office/drawing/2014/main" id="{FD4BBBB1-537D-4BF3-9BCC-DB166F1B91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6">
              <a:extLst>
                <a:ext uri="{FF2B5EF4-FFF2-40B4-BE49-F238E27FC236}">
                  <a16:creationId xmlns:a16="http://schemas.microsoft.com/office/drawing/2014/main" id="{AB55ADFF-1418-463B-9F69-0448C6BC55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6">
              <a:extLst>
                <a:ext uri="{FF2B5EF4-FFF2-40B4-BE49-F238E27FC236}">
                  <a16:creationId xmlns:a16="http://schemas.microsoft.com/office/drawing/2014/main" id="{7DB31205-26C8-4B40-84B2-A21E042869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A55615A4-EA9A-41B6-9F9B-5608693927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A66AFF9B-47A8-431E-A764-E6AFD67771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6">
              <a:extLst>
                <a:ext uri="{FF2B5EF4-FFF2-40B4-BE49-F238E27FC236}">
                  <a16:creationId xmlns:a16="http://schemas.microsoft.com/office/drawing/2014/main" id="{BB50F388-4C4F-4B03-AD18-01111D1C59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id="{CF3FB584-0B0E-423F-925C-1180324EBD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6">
              <a:extLst>
                <a:ext uri="{FF2B5EF4-FFF2-40B4-BE49-F238E27FC236}">
                  <a16:creationId xmlns:a16="http://schemas.microsoft.com/office/drawing/2014/main" id="{ED4EC88C-3F33-4DC1-85B0-07C4415BBD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6">
              <a:extLst>
                <a:ext uri="{FF2B5EF4-FFF2-40B4-BE49-F238E27FC236}">
                  <a16:creationId xmlns:a16="http://schemas.microsoft.com/office/drawing/2014/main" id="{1C4B329A-FB4F-44FB-B230-B1047E59B3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6">
              <a:extLst>
                <a:ext uri="{FF2B5EF4-FFF2-40B4-BE49-F238E27FC236}">
                  <a16:creationId xmlns:a16="http://schemas.microsoft.com/office/drawing/2014/main" id="{BE396084-F429-410A-AF78-35CDD96AF6B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6">
              <a:extLst>
                <a:ext uri="{FF2B5EF4-FFF2-40B4-BE49-F238E27FC236}">
                  <a16:creationId xmlns:a16="http://schemas.microsoft.com/office/drawing/2014/main" id="{6F0A9973-4361-4CB5-876A-37B001931E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6">
              <a:extLst>
                <a:ext uri="{FF2B5EF4-FFF2-40B4-BE49-F238E27FC236}">
                  <a16:creationId xmlns:a16="http://schemas.microsoft.com/office/drawing/2014/main" id="{1F716BE4-ED9D-4AFC-8882-0079178438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6">
              <a:extLst>
                <a:ext uri="{FF2B5EF4-FFF2-40B4-BE49-F238E27FC236}">
                  <a16:creationId xmlns:a16="http://schemas.microsoft.com/office/drawing/2014/main" id="{A3188B9A-07AD-4D67-9017-92061B138A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6">
              <a:extLst>
                <a:ext uri="{FF2B5EF4-FFF2-40B4-BE49-F238E27FC236}">
                  <a16:creationId xmlns:a16="http://schemas.microsoft.com/office/drawing/2014/main" id="{DE8AD78A-ABB9-4B8E-A0F9-F7CCA2E2EF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02865DC5-04F0-4328-8C93-50994C40E4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6">
              <a:extLst>
                <a:ext uri="{FF2B5EF4-FFF2-40B4-BE49-F238E27FC236}">
                  <a16:creationId xmlns:a16="http://schemas.microsoft.com/office/drawing/2014/main" id="{541DB8F0-C031-42C1-A57D-729DA2CFF3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6">
              <a:extLst>
                <a:ext uri="{FF2B5EF4-FFF2-40B4-BE49-F238E27FC236}">
                  <a16:creationId xmlns:a16="http://schemas.microsoft.com/office/drawing/2014/main" id="{E74F6813-CEDF-4C90-9515-18F2D2808D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6">
              <a:extLst>
                <a:ext uri="{FF2B5EF4-FFF2-40B4-BE49-F238E27FC236}">
                  <a16:creationId xmlns:a16="http://schemas.microsoft.com/office/drawing/2014/main" id="{178439D5-98F9-4547-AA18-8F0D15FA50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6">
              <a:extLst>
                <a:ext uri="{FF2B5EF4-FFF2-40B4-BE49-F238E27FC236}">
                  <a16:creationId xmlns:a16="http://schemas.microsoft.com/office/drawing/2014/main" id="{FF65ACCA-B29A-4B23-99DF-9E8988FE77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6">
              <a:extLst>
                <a:ext uri="{FF2B5EF4-FFF2-40B4-BE49-F238E27FC236}">
                  <a16:creationId xmlns:a16="http://schemas.microsoft.com/office/drawing/2014/main" id="{08202144-2699-405E-B70E-10ACB62504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6">
              <a:extLst>
                <a:ext uri="{FF2B5EF4-FFF2-40B4-BE49-F238E27FC236}">
                  <a16:creationId xmlns:a16="http://schemas.microsoft.com/office/drawing/2014/main" id="{8F59B94B-2422-4834-BD86-CFE3D8A53F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5893D12-2CAA-4072-80FB-D3E9971005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C5D33650-F7DF-4640-8624-E4A406586B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6">
              <a:extLst>
                <a:ext uri="{FF2B5EF4-FFF2-40B4-BE49-F238E27FC236}">
                  <a16:creationId xmlns:a16="http://schemas.microsoft.com/office/drawing/2014/main" id="{D8E569D6-7F89-4731-A6B8-6AFEB4544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6">
              <a:extLst>
                <a:ext uri="{FF2B5EF4-FFF2-40B4-BE49-F238E27FC236}">
                  <a16:creationId xmlns:a16="http://schemas.microsoft.com/office/drawing/2014/main" id="{80CEE136-CAF7-4993-84B3-67A0917C53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id="{FFDB2B08-42EF-46F1-9397-9A855C1A24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6">
              <a:extLst>
                <a:ext uri="{FF2B5EF4-FFF2-40B4-BE49-F238E27FC236}">
                  <a16:creationId xmlns:a16="http://schemas.microsoft.com/office/drawing/2014/main" id="{AB77A349-A09C-4B90-9A2C-EA856A8D86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6">
              <a:extLst>
                <a:ext uri="{FF2B5EF4-FFF2-40B4-BE49-F238E27FC236}">
                  <a16:creationId xmlns:a16="http://schemas.microsoft.com/office/drawing/2014/main" id="{48608721-EE4A-426A-91C2-C463004F97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6">
              <a:extLst>
                <a:ext uri="{FF2B5EF4-FFF2-40B4-BE49-F238E27FC236}">
                  <a16:creationId xmlns:a16="http://schemas.microsoft.com/office/drawing/2014/main" id="{B927CE31-5623-45C2-9E5E-6EF014536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6">
              <a:extLst>
                <a:ext uri="{FF2B5EF4-FFF2-40B4-BE49-F238E27FC236}">
                  <a16:creationId xmlns:a16="http://schemas.microsoft.com/office/drawing/2014/main" id="{664A9588-E7C2-4376-869E-12661D073A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C07EBDA9-99B9-4FEA-8E61-CF7766C803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6">
              <a:extLst>
                <a:ext uri="{FF2B5EF4-FFF2-40B4-BE49-F238E27FC236}">
                  <a16:creationId xmlns:a16="http://schemas.microsoft.com/office/drawing/2014/main" id="{E44A3FF9-F9CA-4868-B495-9C7AAE9DDF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CCF5D671-0529-4209-8A7C-1149C28011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6">
              <a:extLst>
                <a:ext uri="{FF2B5EF4-FFF2-40B4-BE49-F238E27FC236}">
                  <a16:creationId xmlns:a16="http://schemas.microsoft.com/office/drawing/2014/main" id="{DCA290DC-6B1F-40EB-A9F0-F96F5851B3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6">
              <a:extLst>
                <a:ext uri="{FF2B5EF4-FFF2-40B4-BE49-F238E27FC236}">
                  <a16:creationId xmlns:a16="http://schemas.microsoft.com/office/drawing/2014/main" id="{36C813C9-8C14-4372-801A-DBB3E037EE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6">
              <a:extLst>
                <a:ext uri="{FF2B5EF4-FFF2-40B4-BE49-F238E27FC236}">
                  <a16:creationId xmlns:a16="http://schemas.microsoft.com/office/drawing/2014/main" id="{F253EC72-B338-4BBF-9042-C191E60067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6">
              <a:extLst>
                <a:ext uri="{FF2B5EF4-FFF2-40B4-BE49-F238E27FC236}">
                  <a16:creationId xmlns:a16="http://schemas.microsoft.com/office/drawing/2014/main" id="{7B28B5DF-2DA6-4E8F-817A-C1902DCD45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id="{09D7394F-F75D-4FED-8923-575F140FA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6">
              <a:extLst>
                <a:ext uri="{FF2B5EF4-FFF2-40B4-BE49-F238E27FC236}">
                  <a16:creationId xmlns:a16="http://schemas.microsoft.com/office/drawing/2014/main" id="{F172134A-6C32-4752-97D8-E661E6A263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6">
              <a:extLst>
                <a:ext uri="{FF2B5EF4-FFF2-40B4-BE49-F238E27FC236}">
                  <a16:creationId xmlns:a16="http://schemas.microsoft.com/office/drawing/2014/main" id="{6CAB8EBC-D1A2-4B27-9297-ADFA1B5C1A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6">
              <a:extLst>
                <a:ext uri="{FF2B5EF4-FFF2-40B4-BE49-F238E27FC236}">
                  <a16:creationId xmlns:a16="http://schemas.microsoft.com/office/drawing/2014/main" id="{6E5A44D5-4DED-4075-8C18-C4EE1E61AB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6">
              <a:extLst>
                <a:ext uri="{FF2B5EF4-FFF2-40B4-BE49-F238E27FC236}">
                  <a16:creationId xmlns:a16="http://schemas.microsoft.com/office/drawing/2014/main" id="{47E67357-8F43-4716-AF36-C4D3FAD577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6">
              <a:extLst>
                <a:ext uri="{FF2B5EF4-FFF2-40B4-BE49-F238E27FC236}">
                  <a16:creationId xmlns:a16="http://schemas.microsoft.com/office/drawing/2014/main" id="{CDB9D3D1-A9FF-4CC6-B6AD-51D73FCAE1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6">
              <a:extLst>
                <a:ext uri="{FF2B5EF4-FFF2-40B4-BE49-F238E27FC236}">
                  <a16:creationId xmlns:a16="http://schemas.microsoft.com/office/drawing/2014/main" id="{B1C55A0F-DE6D-4BE9-B90E-6857701710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6">
              <a:extLst>
                <a:ext uri="{FF2B5EF4-FFF2-40B4-BE49-F238E27FC236}">
                  <a16:creationId xmlns:a16="http://schemas.microsoft.com/office/drawing/2014/main" id="{6627EE65-8BCE-41D8-BE30-34A95B94247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6">
              <a:extLst>
                <a:ext uri="{FF2B5EF4-FFF2-40B4-BE49-F238E27FC236}">
                  <a16:creationId xmlns:a16="http://schemas.microsoft.com/office/drawing/2014/main" id="{FA999AE1-300A-4580-A684-3752E1FB0E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6">
              <a:extLst>
                <a:ext uri="{FF2B5EF4-FFF2-40B4-BE49-F238E27FC236}">
                  <a16:creationId xmlns:a16="http://schemas.microsoft.com/office/drawing/2014/main" id="{9BB492A4-E274-4551-A97A-AD8A2538EB6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id="{CBF53111-DF01-47C3-8596-B57862E0C3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6">
              <a:extLst>
                <a:ext uri="{FF2B5EF4-FFF2-40B4-BE49-F238E27FC236}">
                  <a16:creationId xmlns:a16="http://schemas.microsoft.com/office/drawing/2014/main" id="{C53F7DDB-439E-47C6-90BD-B22EA9B7CD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6">
              <a:extLst>
                <a:ext uri="{FF2B5EF4-FFF2-40B4-BE49-F238E27FC236}">
                  <a16:creationId xmlns:a16="http://schemas.microsoft.com/office/drawing/2014/main" id="{81E7F6E6-2542-47E1-AE43-9B182D3758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6">
              <a:extLst>
                <a:ext uri="{FF2B5EF4-FFF2-40B4-BE49-F238E27FC236}">
                  <a16:creationId xmlns:a16="http://schemas.microsoft.com/office/drawing/2014/main" id="{E777532A-71A5-494B-820C-48C05EC74C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6">
              <a:extLst>
                <a:ext uri="{FF2B5EF4-FFF2-40B4-BE49-F238E27FC236}">
                  <a16:creationId xmlns:a16="http://schemas.microsoft.com/office/drawing/2014/main" id="{70329985-9DF6-417E-8BE0-9292329455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00252936-908A-4F1A-B1D6-E291EDBA6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6">
              <a:extLst>
                <a:ext uri="{FF2B5EF4-FFF2-40B4-BE49-F238E27FC236}">
                  <a16:creationId xmlns:a16="http://schemas.microsoft.com/office/drawing/2014/main" id="{1614E059-CFCA-409A-8521-5A7B0CD0E4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">
              <a:extLst>
                <a:ext uri="{FF2B5EF4-FFF2-40B4-BE49-F238E27FC236}">
                  <a16:creationId xmlns:a16="http://schemas.microsoft.com/office/drawing/2014/main" id="{D67A4711-AC1A-4F94-B614-DDA70F4AB3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">
              <a:extLst>
                <a:ext uri="{FF2B5EF4-FFF2-40B4-BE49-F238E27FC236}">
                  <a16:creationId xmlns:a16="http://schemas.microsoft.com/office/drawing/2014/main" id="{7AC93D6D-B965-4CFB-82B3-C2F8189DD7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">
              <a:extLst>
                <a:ext uri="{FF2B5EF4-FFF2-40B4-BE49-F238E27FC236}">
                  <a16:creationId xmlns:a16="http://schemas.microsoft.com/office/drawing/2014/main" id="{00CA144B-A572-487C-B67D-E0784F6971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">
              <a:extLst>
                <a:ext uri="{FF2B5EF4-FFF2-40B4-BE49-F238E27FC236}">
                  <a16:creationId xmlns:a16="http://schemas.microsoft.com/office/drawing/2014/main" id="{E1487B58-3826-42D4-A325-3E4E04785B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">
              <a:extLst>
                <a:ext uri="{FF2B5EF4-FFF2-40B4-BE49-F238E27FC236}">
                  <a16:creationId xmlns:a16="http://schemas.microsoft.com/office/drawing/2014/main" id="{3C65D50D-4B63-4F19-93C9-926E0DA625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">
              <a:extLst>
                <a:ext uri="{FF2B5EF4-FFF2-40B4-BE49-F238E27FC236}">
                  <a16:creationId xmlns:a16="http://schemas.microsoft.com/office/drawing/2014/main" id="{91A9FD33-BBFB-4EB4-B633-06A023CB60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">
              <a:extLst>
                <a:ext uri="{FF2B5EF4-FFF2-40B4-BE49-F238E27FC236}">
                  <a16:creationId xmlns:a16="http://schemas.microsoft.com/office/drawing/2014/main" id="{8A25449F-C96E-43A9-BE7E-8415CB8CA9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">
              <a:extLst>
                <a:ext uri="{FF2B5EF4-FFF2-40B4-BE49-F238E27FC236}">
                  <a16:creationId xmlns:a16="http://schemas.microsoft.com/office/drawing/2014/main" id="{E852D294-5AE3-4C12-AE2F-1361C06DF2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6">
              <a:extLst>
                <a:ext uri="{FF2B5EF4-FFF2-40B4-BE49-F238E27FC236}">
                  <a16:creationId xmlns:a16="http://schemas.microsoft.com/office/drawing/2014/main" id="{D75B22CF-07E7-4A6F-B17D-758BBE5538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6">
              <a:extLst>
                <a:ext uri="{FF2B5EF4-FFF2-40B4-BE49-F238E27FC236}">
                  <a16:creationId xmlns:a16="http://schemas.microsoft.com/office/drawing/2014/main" id="{45BB4DE2-44BF-43BF-9C16-259FA34503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6">
              <a:extLst>
                <a:ext uri="{FF2B5EF4-FFF2-40B4-BE49-F238E27FC236}">
                  <a16:creationId xmlns:a16="http://schemas.microsoft.com/office/drawing/2014/main" id="{9082519B-328F-4D85-9648-AA99F35AF4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6">
              <a:extLst>
                <a:ext uri="{FF2B5EF4-FFF2-40B4-BE49-F238E27FC236}">
                  <a16:creationId xmlns:a16="http://schemas.microsoft.com/office/drawing/2014/main" id="{D9C1B58C-398E-452F-88B1-1E2D056BC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6">
              <a:extLst>
                <a:ext uri="{FF2B5EF4-FFF2-40B4-BE49-F238E27FC236}">
                  <a16:creationId xmlns:a16="http://schemas.microsoft.com/office/drawing/2014/main" id="{1215C438-62B6-48E8-93BD-2400CE7DCB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6">
              <a:extLst>
                <a:ext uri="{FF2B5EF4-FFF2-40B4-BE49-F238E27FC236}">
                  <a16:creationId xmlns:a16="http://schemas.microsoft.com/office/drawing/2014/main" id="{74287A1C-61DC-4764-AD91-0D8AE5D32F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6">
              <a:extLst>
                <a:ext uri="{FF2B5EF4-FFF2-40B4-BE49-F238E27FC236}">
                  <a16:creationId xmlns:a16="http://schemas.microsoft.com/office/drawing/2014/main" id="{935F5F69-3B06-47EE-8A58-9EFC1B83EC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6">
              <a:extLst>
                <a:ext uri="{FF2B5EF4-FFF2-40B4-BE49-F238E27FC236}">
                  <a16:creationId xmlns:a16="http://schemas.microsoft.com/office/drawing/2014/main" id="{1101FFF9-CF37-4721-8186-544775DE501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6">
              <a:extLst>
                <a:ext uri="{FF2B5EF4-FFF2-40B4-BE49-F238E27FC236}">
                  <a16:creationId xmlns:a16="http://schemas.microsoft.com/office/drawing/2014/main" id="{DA07B02B-AB92-4E6D-BE68-38C0C55A70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6">
              <a:extLst>
                <a:ext uri="{FF2B5EF4-FFF2-40B4-BE49-F238E27FC236}">
                  <a16:creationId xmlns:a16="http://schemas.microsoft.com/office/drawing/2014/main" id="{5C7F6697-9CF8-4C52-8134-856F37E69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6">
              <a:extLst>
                <a:ext uri="{FF2B5EF4-FFF2-40B4-BE49-F238E27FC236}">
                  <a16:creationId xmlns:a16="http://schemas.microsoft.com/office/drawing/2014/main" id="{71AE8640-CA8D-45ED-B293-E41C04107B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6">
              <a:extLst>
                <a:ext uri="{FF2B5EF4-FFF2-40B4-BE49-F238E27FC236}">
                  <a16:creationId xmlns:a16="http://schemas.microsoft.com/office/drawing/2014/main" id="{63C196AF-4D4C-4362-BDBF-EC89D3AF7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6">
              <a:extLst>
                <a:ext uri="{FF2B5EF4-FFF2-40B4-BE49-F238E27FC236}">
                  <a16:creationId xmlns:a16="http://schemas.microsoft.com/office/drawing/2014/main" id="{ACA5D87D-1923-4B8B-9B95-C833F20B3F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6">
              <a:extLst>
                <a:ext uri="{FF2B5EF4-FFF2-40B4-BE49-F238E27FC236}">
                  <a16:creationId xmlns:a16="http://schemas.microsoft.com/office/drawing/2014/main" id="{5168EF6E-C030-46F7-940B-B2259B19D5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6">
              <a:extLst>
                <a:ext uri="{FF2B5EF4-FFF2-40B4-BE49-F238E27FC236}">
                  <a16:creationId xmlns:a16="http://schemas.microsoft.com/office/drawing/2014/main" id="{A141EFDE-9FF6-4BED-B3E7-F887DDD960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16">
              <a:extLst>
                <a:ext uri="{FF2B5EF4-FFF2-40B4-BE49-F238E27FC236}">
                  <a16:creationId xmlns:a16="http://schemas.microsoft.com/office/drawing/2014/main" id="{F1BD7350-6598-41F6-9255-7CC3E31388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16">
              <a:extLst>
                <a:ext uri="{FF2B5EF4-FFF2-40B4-BE49-F238E27FC236}">
                  <a16:creationId xmlns:a16="http://schemas.microsoft.com/office/drawing/2014/main" id="{22AC9D57-87D8-4EB4-9431-D6A909D9B3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16">
              <a:extLst>
                <a:ext uri="{FF2B5EF4-FFF2-40B4-BE49-F238E27FC236}">
                  <a16:creationId xmlns:a16="http://schemas.microsoft.com/office/drawing/2014/main" id="{5E5F28C9-581C-4582-AFD5-64DAF5C058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16">
              <a:extLst>
                <a:ext uri="{FF2B5EF4-FFF2-40B4-BE49-F238E27FC236}">
                  <a16:creationId xmlns:a16="http://schemas.microsoft.com/office/drawing/2014/main" id="{A3946BBE-EEEB-45AB-8953-28E740687D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16">
              <a:extLst>
                <a:ext uri="{FF2B5EF4-FFF2-40B4-BE49-F238E27FC236}">
                  <a16:creationId xmlns:a16="http://schemas.microsoft.com/office/drawing/2014/main" id="{6CBC4E02-AAC1-4F30-A6A1-640557D976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16">
              <a:extLst>
                <a:ext uri="{FF2B5EF4-FFF2-40B4-BE49-F238E27FC236}">
                  <a16:creationId xmlns:a16="http://schemas.microsoft.com/office/drawing/2014/main" id="{B048D2CD-AC09-4285-A6D5-6EA03B3903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16">
              <a:extLst>
                <a:ext uri="{FF2B5EF4-FFF2-40B4-BE49-F238E27FC236}">
                  <a16:creationId xmlns:a16="http://schemas.microsoft.com/office/drawing/2014/main" id="{15EF59CC-EAE4-472E-9711-C258CA6562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16">
              <a:extLst>
                <a:ext uri="{FF2B5EF4-FFF2-40B4-BE49-F238E27FC236}">
                  <a16:creationId xmlns:a16="http://schemas.microsoft.com/office/drawing/2014/main" id="{0C37583E-F9BD-44A9-BE2D-5885FBF11A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16">
              <a:extLst>
                <a:ext uri="{FF2B5EF4-FFF2-40B4-BE49-F238E27FC236}">
                  <a16:creationId xmlns:a16="http://schemas.microsoft.com/office/drawing/2014/main" id="{C8F816AA-7759-4D40-8B9F-93CE389699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16">
              <a:extLst>
                <a:ext uri="{FF2B5EF4-FFF2-40B4-BE49-F238E27FC236}">
                  <a16:creationId xmlns:a16="http://schemas.microsoft.com/office/drawing/2014/main" id="{B65B9489-7839-490A-B77D-E0E3DFA52E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16">
              <a:extLst>
                <a:ext uri="{FF2B5EF4-FFF2-40B4-BE49-F238E27FC236}">
                  <a16:creationId xmlns:a16="http://schemas.microsoft.com/office/drawing/2014/main" id="{BECB7B9E-23EE-46B4-90EA-B68B9533FE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16">
              <a:extLst>
                <a:ext uri="{FF2B5EF4-FFF2-40B4-BE49-F238E27FC236}">
                  <a16:creationId xmlns:a16="http://schemas.microsoft.com/office/drawing/2014/main" id="{37F81689-425B-4586-BA28-A52EA6461B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16">
              <a:extLst>
                <a:ext uri="{FF2B5EF4-FFF2-40B4-BE49-F238E27FC236}">
                  <a16:creationId xmlns:a16="http://schemas.microsoft.com/office/drawing/2014/main" id="{F4E46C55-E55C-4DB9-84CB-12BA4E8360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AutoShape 3">
              <a:extLst>
                <a:ext uri="{FF2B5EF4-FFF2-40B4-BE49-F238E27FC236}">
                  <a16:creationId xmlns:a16="http://schemas.microsoft.com/office/drawing/2014/main" id="{9F7F7C91-FA75-4191-AB66-8DE3A6C2C91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9912350" y="127000"/>
              <a:ext cx="400050" cy="4278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B79D6001-5C23-4D4D-89FC-00A862D67E58}"/>
                </a:ext>
              </a:extLst>
            </p:cNvPr>
            <p:cNvGrpSpPr/>
            <p:nvPr userDrawn="1"/>
          </p:nvGrpSpPr>
          <p:grpSpPr>
            <a:xfrm>
              <a:off x="-664463" y="1060450"/>
              <a:ext cx="2884436" cy="4051302"/>
              <a:chOff x="-831850" y="581026"/>
              <a:chExt cx="3567113" cy="5010150"/>
            </a:xfrm>
          </p:grpSpPr>
          <p:sp>
            <p:nvSpPr>
              <p:cNvPr id="272" name="Freeform 10">
                <a:extLst>
                  <a:ext uri="{FF2B5EF4-FFF2-40B4-BE49-F238E27FC236}">
                    <a16:creationId xmlns:a16="http://schemas.microsoft.com/office/drawing/2014/main" id="{93E9F37A-6F37-4C9E-8DC1-2BE2587463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831850" y="2471738"/>
                <a:ext cx="3567113" cy="3119438"/>
              </a:xfrm>
              <a:custGeom>
                <a:avLst/>
                <a:gdLst>
                  <a:gd name="T0" fmla="*/ 434 w 464"/>
                  <a:gd name="T1" fmla="*/ 406 h 406"/>
                  <a:gd name="T2" fmla="*/ 30 w 464"/>
                  <a:gd name="T3" fmla="*/ 406 h 406"/>
                  <a:gd name="T4" fmla="*/ 0 w 464"/>
                  <a:gd name="T5" fmla="*/ 376 h 406"/>
                  <a:gd name="T6" fmla="*/ 0 w 464"/>
                  <a:gd name="T7" fmla="*/ 30 h 406"/>
                  <a:gd name="T8" fmla="*/ 30 w 464"/>
                  <a:gd name="T9" fmla="*/ 0 h 406"/>
                  <a:gd name="T10" fmla="*/ 434 w 464"/>
                  <a:gd name="T11" fmla="*/ 0 h 406"/>
                  <a:gd name="T12" fmla="*/ 464 w 464"/>
                  <a:gd name="T13" fmla="*/ 30 h 406"/>
                  <a:gd name="T14" fmla="*/ 464 w 464"/>
                  <a:gd name="T15" fmla="*/ 376 h 406"/>
                  <a:gd name="T16" fmla="*/ 434 w 464"/>
                  <a:gd name="T17" fmla="*/ 406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4" h="406">
                    <a:moveTo>
                      <a:pt x="434" y="406"/>
                    </a:moveTo>
                    <a:cubicBezTo>
                      <a:pt x="30" y="406"/>
                      <a:pt x="30" y="406"/>
                      <a:pt x="30" y="406"/>
                    </a:cubicBezTo>
                    <a:cubicBezTo>
                      <a:pt x="13" y="406"/>
                      <a:pt x="0" y="393"/>
                      <a:pt x="0" y="37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3" y="0"/>
                      <a:pt x="30" y="0"/>
                    </a:cubicBezTo>
                    <a:cubicBezTo>
                      <a:pt x="434" y="0"/>
                      <a:pt x="434" y="0"/>
                      <a:pt x="434" y="0"/>
                    </a:cubicBezTo>
                    <a:cubicBezTo>
                      <a:pt x="450" y="0"/>
                      <a:pt x="464" y="14"/>
                      <a:pt x="464" y="30"/>
                    </a:cubicBezTo>
                    <a:cubicBezTo>
                      <a:pt x="464" y="376"/>
                      <a:pt x="464" y="376"/>
                      <a:pt x="464" y="376"/>
                    </a:cubicBezTo>
                    <a:cubicBezTo>
                      <a:pt x="464" y="393"/>
                      <a:pt x="450" y="406"/>
                      <a:pt x="434" y="406"/>
                    </a:cubicBezTo>
                    <a:close/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11">
                <a:extLst>
                  <a:ext uri="{FF2B5EF4-FFF2-40B4-BE49-F238E27FC236}">
                    <a16:creationId xmlns:a16="http://schemas.microsoft.com/office/drawing/2014/main" id="{9622CA32-E887-4015-BE52-CE59C58A50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90538" y="3262313"/>
                <a:ext cx="914400" cy="1590675"/>
              </a:xfrm>
              <a:custGeom>
                <a:avLst/>
                <a:gdLst>
                  <a:gd name="T0" fmla="*/ 119 w 119"/>
                  <a:gd name="T1" fmla="*/ 60 h 207"/>
                  <a:gd name="T2" fmla="*/ 60 w 119"/>
                  <a:gd name="T3" fmla="*/ 0 h 207"/>
                  <a:gd name="T4" fmla="*/ 0 w 119"/>
                  <a:gd name="T5" fmla="*/ 60 h 207"/>
                  <a:gd name="T6" fmla="*/ 30 w 119"/>
                  <a:gd name="T7" fmla="*/ 112 h 207"/>
                  <a:gd name="T8" fmla="*/ 11 w 119"/>
                  <a:gd name="T9" fmla="*/ 207 h 207"/>
                  <a:gd name="T10" fmla="*/ 108 w 119"/>
                  <a:gd name="T11" fmla="*/ 207 h 207"/>
                  <a:gd name="T12" fmla="*/ 89 w 119"/>
                  <a:gd name="T13" fmla="*/ 112 h 207"/>
                  <a:gd name="T14" fmla="*/ 119 w 119"/>
                  <a:gd name="T15" fmla="*/ 6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9" h="207">
                    <a:moveTo>
                      <a:pt x="119" y="60"/>
                    </a:moveTo>
                    <a:cubicBezTo>
                      <a:pt x="119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82"/>
                      <a:pt x="12" y="102"/>
                      <a:pt x="30" y="112"/>
                    </a:cubicBezTo>
                    <a:cubicBezTo>
                      <a:pt x="11" y="207"/>
                      <a:pt x="11" y="207"/>
                      <a:pt x="11" y="207"/>
                    </a:cubicBezTo>
                    <a:cubicBezTo>
                      <a:pt x="108" y="207"/>
                      <a:pt x="108" y="207"/>
                      <a:pt x="108" y="207"/>
                    </a:cubicBezTo>
                    <a:cubicBezTo>
                      <a:pt x="89" y="112"/>
                      <a:pt x="89" y="112"/>
                      <a:pt x="89" y="112"/>
                    </a:cubicBezTo>
                    <a:cubicBezTo>
                      <a:pt x="107" y="102"/>
                      <a:pt x="119" y="82"/>
                      <a:pt x="119" y="60"/>
                    </a:cubicBezTo>
                    <a:close/>
                  </a:path>
                </a:pathLst>
              </a:custGeom>
              <a:solidFill>
                <a:srgbClr val="920000"/>
              </a:solidFill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12">
                <a:extLst>
                  <a:ext uri="{FF2B5EF4-FFF2-40B4-BE49-F238E27FC236}">
                    <a16:creationId xmlns:a16="http://schemas.microsoft.com/office/drawing/2014/main" id="{15857072-129D-4B83-AEDA-E98AD3A5AE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239713" y="581026"/>
                <a:ext cx="2382838" cy="1958975"/>
              </a:xfrm>
              <a:custGeom>
                <a:avLst/>
                <a:gdLst>
                  <a:gd name="T0" fmla="*/ 0 w 310"/>
                  <a:gd name="T1" fmla="*/ 253 h 255"/>
                  <a:gd name="T2" fmla="*/ 0 w 310"/>
                  <a:gd name="T3" fmla="*/ 155 h 255"/>
                  <a:gd name="T4" fmla="*/ 155 w 310"/>
                  <a:gd name="T5" fmla="*/ 0 h 255"/>
                  <a:gd name="T6" fmla="*/ 310 w 310"/>
                  <a:gd name="T7" fmla="*/ 155 h 255"/>
                  <a:gd name="T8" fmla="*/ 310 w 310"/>
                  <a:gd name="T9" fmla="*/ 255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255">
                    <a:moveTo>
                      <a:pt x="0" y="253"/>
                    </a:moveTo>
                    <a:cubicBezTo>
                      <a:pt x="0" y="155"/>
                      <a:pt x="0" y="155"/>
                      <a:pt x="0" y="155"/>
                    </a:cubicBezTo>
                    <a:cubicBezTo>
                      <a:pt x="0" y="69"/>
                      <a:pt x="69" y="0"/>
                      <a:pt x="155" y="0"/>
                    </a:cubicBezTo>
                    <a:cubicBezTo>
                      <a:pt x="240" y="0"/>
                      <a:pt x="310" y="69"/>
                      <a:pt x="310" y="155"/>
                    </a:cubicBezTo>
                    <a:cubicBezTo>
                      <a:pt x="310" y="255"/>
                      <a:pt x="310" y="255"/>
                      <a:pt x="310" y="255"/>
                    </a:cubicBezTo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395FD607-A9EB-4369-8C8B-71A1A9564207}"/>
                </a:ext>
              </a:extLst>
            </p:cNvPr>
            <p:cNvSpPr/>
            <p:nvPr userDrawn="1"/>
          </p:nvSpPr>
          <p:spPr>
            <a:xfrm>
              <a:off x="-1327308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5CCAC69A-2B74-4981-825D-C3244AD95072}"/>
                </a:ext>
              </a:extLst>
            </p:cNvPr>
            <p:cNvSpPr/>
            <p:nvPr userDrawn="1"/>
          </p:nvSpPr>
          <p:spPr>
            <a:xfrm>
              <a:off x="10973671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660DB5A1-D3C7-4B82-A883-81AAAD318502}"/>
                </a:ext>
              </a:extLst>
            </p:cNvPr>
            <p:cNvSpPr/>
            <p:nvPr userDrawn="1"/>
          </p:nvSpPr>
          <p:spPr>
            <a:xfrm rot="16200000">
              <a:off x="5129275" y="-5934192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2F05F0F-A34E-4FE9-AFF6-B23AF6C59A1F}"/>
                </a:ext>
              </a:extLst>
            </p:cNvPr>
            <p:cNvSpPr/>
            <p:nvPr userDrawn="1"/>
          </p:nvSpPr>
          <p:spPr>
            <a:xfrm rot="16200000">
              <a:off x="5129270" y="643723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0120" y="6278881"/>
            <a:ext cx="12435840" cy="984885"/>
          </a:xfrm>
        </p:spPr>
        <p:txBody>
          <a:bodyPr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70120" y="7269481"/>
            <a:ext cx="12435840" cy="875772"/>
          </a:xfrm>
        </p:spPr>
        <p:txBody>
          <a:bodyPr/>
          <a:lstStyle>
            <a:lvl1pPr marL="0" indent="0" algn="l">
              <a:buFontTx/>
              <a:buNone/>
              <a:defRPr sz="4000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67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7112A4-5D5B-4EFA-A84C-A0A181665097}"/>
              </a:ext>
            </a:extLst>
          </p:cNvPr>
          <p:cNvSpPr/>
          <p:nvPr userDrawn="1"/>
        </p:nvSpPr>
        <p:spPr>
          <a:xfrm>
            <a:off x="16433210" y="9536605"/>
            <a:ext cx="1677580" cy="528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5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8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15789"/>
            <a:ext cx="16626840" cy="892552"/>
          </a:xfrm>
        </p:spPr>
        <p:txBody>
          <a:bodyPr anchor="ctr"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074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n object&#10;&#10;Description automatically generated">
            <a:extLst>
              <a:ext uri="{FF2B5EF4-FFF2-40B4-BE49-F238E27FC236}">
                <a16:creationId xmlns:a16="http://schemas.microsoft.com/office/drawing/2014/main" id="{DB5BC97F-BE1C-4CC1-A0F8-EF37ABD2FD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972" t="57574" r="35602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1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pider&#10;&#10;Description automatically generated">
            <a:extLst>
              <a:ext uri="{FF2B5EF4-FFF2-40B4-BE49-F238E27FC236}">
                <a16:creationId xmlns:a16="http://schemas.microsoft.com/office/drawing/2014/main" id="{312387AB-4080-4B69-BFCF-F134EF12C7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305" t="3895" r="12403" b="26543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8805453-93BD-4B24-A658-29DCC01129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856483" y="7394108"/>
            <a:ext cx="2669325" cy="216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250" y="3505059"/>
            <a:ext cx="16581120" cy="619820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400">
                <a:solidFill>
                  <a:schemeClr val="accent4"/>
                </a:solidFill>
              </a:defRPr>
            </a:lvl1pPr>
            <a:lvl2pPr marL="952519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2pPr>
            <a:lvl3pPr marL="1815078" indent="0">
              <a:buClr>
                <a:schemeClr val="bg2"/>
              </a:buClr>
              <a:buSzPct val="100000"/>
              <a:buFontTx/>
              <a:buNone/>
              <a:defRPr sz="1833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1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370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250" y="3505059"/>
            <a:ext cx="16581120" cy="6198208"/>
          </a:xfrm>
        </p:spPr>
        <p:txBody>
          <a:bodyPr/>
          <a:lstStyle>
            <a:lvl1pPr marL="383654" indent="-383654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2400">
                <a:solidFill>
                  <a:schemeClr val="accent4"/>
                </a:solidFill>
              </a:defRPr>
            </a:lvl1pPr>
            <a:lvl2pPr marL="1333527" indent="-38100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2000">
                <a:solidFill>
                  <a:schemeClr val="accent4"/>
                </a:solidFill>
              </a:defRPr>
            </a:lvl2pPr>
            <a:lvl3pPr marL="2098189" indent="-283111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8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600">
                <a:solidFill>
                  <a:schemeClr val="accent4"/>
                </a:solidFill>
                <a:latin typeface="Trebuchet MS" panose="020B0603020202020204" pitchFamily="34" charset="0"/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1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056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_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800" cap="none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250" y="3505059"/>
            <a:ext cx="16581120" cy="6198208"/>
          </a:xfrm>
        </p:spPr>
        <p:txBody>
          <a:bodyPr/>
          <a:lstStyle>
            <a:lvl1pPr marL="383654" indent="-383654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2400">
                <a:solidFill>
                  <a:schemeClr val="accent4"/>
                </a:solidFill>
              </a:defRPr>
            </a:lvl1pPr>
            <a:lvl2pPr marL="1333527" indent="-38100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2000">
                <a:solidFill>
                  <a:schemeClr val="accent4"/>
                </a:solidFill>
              </a:defRPr>
            </a:lvl2pPr>
            <a:lvl3pPr marL="2098189" indent="-283111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8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600">
                <a:solidFill>
                  <a:schemeClr val="accent4"/>
                </a:solidFill>
                <a:latin typeface="Trebuchet MS" panose="020B0603020202020204" pitchFamily="34" charset="0"/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1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1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250" y="3505059"/>
            <a:ext cx="16581120" cy="619820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400">
                <a:solidFill>
                  <a:schemeClr val="accent4"/>
                </a:solidFill>
              </a:defRPr>
            </a:lvl1pPr>
            <a:lvl2pPr marL="952519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2pPr>
            <a:lvl3pPr marL="1815078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1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80472" y="9613267"/>
            <a:ext cx="4604777" cy="41357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76201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69192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3440" y="3505059"/>
            <a:ext cx="16581120" cy="6156263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400">
                <a:solidFill>
                  <a:schemeClr val="accent4"/>
                </a:solidFill>
              </a:defRPr>
            </a:lvl1pPr>
            <a:lvl2pPr marL="952519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2pPr>
            <a:lvl3pPr marL="1815078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1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8CF8-E6F1-4C71-A0F0-EB56510727F2}"/>
              </a:ext>
            </a:extLst>
          </p:cNvPr>
          <p:cNvSpPr/>
          <p:nvPr userDrawn="1"/>
        </p:nvSpPr>
        <p:spPr>
          <a:xfrm>
            <a:off x="16446823" y="9716467"/>
            <a:ext cx="1841178" cy="5705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6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387" y="2997651"/>
            <a:ext cx="7007337" cy="1031052"/>
          </a:xfrm>
        </p:spPr>
        <p:txBody>
          <a:bodyPr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5386" y="5119299"/>
            <a:ext cx="6988068" cy="4195148"/>
          </a:xfrm>
        </p:spPr>
        <p:txBody>
          <a:bodyPr/>
          <a:lstStyle>
            <a:lvl1pPr marL="0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1pPr>
            <a:lvl2pPr marL="952519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accent4"/>
                </a:solidFill>
              </a:defRPr>
            </a:lvl2pPr>
            <a:lvl3pPr marL="1815078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65387" y="3913996"/>
            <a:ext cx="7007337" cy="875772"/>
          </a:xfrm>
        </p:spPr>
        <p:txBody>
          <a:bodyPr/>
          <a:lstStyle>
            <a:lvl1pPr marL="0" indent="0" algn="l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16060020" y="9499859"/>
            <a:ext cx="2227980" cy="787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6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_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5387" y="2997651"/>
            <a:ext cx="7007337" cy="1031052"/>
          </a:xfrm>
        </p:spPr>
        <p:txBody>
          <a:bodyPr/>
          <a:lstStyle>
            <a:lvl1pPr algn="l">
              <a:defRPr sz="4800" cap="none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5386" y="5119299"/>
            <a:ext cx="6988068" cy="4195148"/>
          </a:xfrm>
        </p:spPr>
        <p:txBody>
          <a:bodyPr/>
          <a:lstStyle>
            <a:lvl1pPr marL="0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1pPr>
            <a:lvl2pPr marL="952519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accent4"/>
                </a:solidFill>
              </a:defRPr>
            </a:lvl2pPr>
            <a:lvl3pPr marL="1815078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65387" y="3913996"/>
            <a:ext cx="7007337" cy="875772"/>
          </a:xfrm>
        </p:spPr>
        <p:txBody>
          <a:bodyPr/>
          <a:lstStyle>
            <a:lvl1pPr marL="0" indent="0" algn="l">
              <a:buFontTx/>
              <a:buNone/>
              <a:defRPr sz="3000" b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16060020" y="9499859"/>
            <a:ext cx="2227980" cy="787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18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2906" y="868681"/>
            <a:ext cx="16622192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62337" y="3337280"/>
            <a:ext cx="16581552" cy="622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6248609" y="9792797"/>
            <a:ext cx="535045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1200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1200" cap="none" baseline="0">
                <a:solidFill>
                  <a:schemeClr val="accent5"/>
                </a:solidFill>
                <a:latin typeface="Trebuchet MS" panose="020B0603020202020204" pitchFamily="34" charset="0"/>
              </a:rPr>
              <a:t> </a:t>
            </a:r>
            <a:endParaRPr lang="en-US" sz="1200" cap="none">
              <a:solidFill>
                <a:schemeClr val="accent5"/>
              </a:solidFill>
              <a:latin typeface="Trebuchet MS" panose="020B0603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97EF6C-CD1B-46EA-95AA-C34DEE8C7153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7147149" y="9691227"/>
            <a:ext cx="793145" cy="3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907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80" r:id="rId1"/>
    <p:sldLayoutId id="2147483985" r:id="rId2"/>
    <p:sldLayoutId id="2147483896" r:id="rId3"/>
    <p:sldLayoutId id="2147483981" r:id="rId4"/>
    <p:sldLayoutId id="2147483991" r:id="rId5"/>
    <p:sldLayoutId id="2147483971" r:id="rId6"/>
    <p:sldLayoutId id="2147483988" r:id="rId7"/>
    <p:sldLayoutId id="2147483969" r:id="rId8"/>
    <p:sldLayoutId id="2147483992" r:id="rId9"/>
    <p:sldLayoutId id="2147483990" r:id="rId10"/>
    <p:sldLayoutId id="2147483989" r:id="rId11"/>
    <p:sldLayoutId id="2147483919" r:id="rId12"/>
    <p:sldLayoutId id="2147483954" r:id="rId13"/>
    <p:sldLayoutId id="2147483984" r:id="rId14"/>
    <p:sldLayoutId id="2147483898" r:id="rId15"/>
    <p:sldLayoutId id="2147483926" r:id="rId16"/>
    <p:sldLayoutId id="2147483899" r:id="rId17"/>
    <p:sldLayoutId id="2147483901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000" b="0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5pPr>
      <a:lvl6pPr marL="762015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6pPr>
      <a:lvl7pPr marL="1524030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7pPr>
      <a:lvl8pPr marL="2286046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8pPr>
      <a:lvl9pPr marL="3048061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9pPr>
    </p:titleStyle>
    <p:bodyStyle>
      <a:lvl1pPr marL="0" indent="0" algn="l" rtl="0" eaLnBrk="1" fontAlgn="base" hangingPunct="1">
        <a:lnSpc>
          <a:spcPct val="90000"/>
        </a:lnSpc>
        <a:spcBef>
          <a:spcPts val="1500"/>
        </a:spcBef>
        <a:spcAft>
          <a:spcPts val="1500"/>
        </a:spcAft>
        <a:buClr>
          <a:schemeClr val="bg2"/>
        </a:buClr>
        <a:buSzPct val="100000"/>
        <a:buFontTx/>
        <a:buNone/>
        <a:defRPr sz="2400" b="0">
          <a:solidFill>
            <a:schemeClr val="accent4"/>
          </a:solidFill>
          <a:latin typeface="Trebuchet MS" pitchFamily="34" charset="0"/>
          <a:ea typeface="+mn-ea"/>
          <a:cs typeface="+mn-cs"/>
        </a:defRPr>
      </a:lvl1pPr>
      <a:lvl2pPr marL="952519" indent="0" algn="l" rtl="0" eaLnBrk="1" fontAlgn="base" hangingPunct="1">
        <a:lnSpc>
          <a:spcPct val="90000"/>
        </a:lnSpc>
        <a:spcBef>
          <a:spcPts val="1500"/>
        </a:spcBef>
        <a:spcAft>
          <a:spcPts val="1500"/>
        </a:spcAft>
        <a:buClr>
          <a:schemeClr val="bg2"/>
        </a:buClr>
        <a:buSzPct val="100000"/>
        <a:buFontTx/>
        <a:buNone/>
        <a:defRPr sz="2000" b="0">
          <a:solidFill>
            <a:schemeClr val="accent4"/>
          </a:solidFill>
          <a:latin typeface="Trebuchet MS" pitchFamily="34" charset="0"/>
        </a:defRPr>
      </a:lvl2pPr>
      <a:lvl3pPr marL="1815078" indent="0" algn="l" rtl="0" eaLnBrk="1" fontAlgn="base" hangingPunct="1">
        <a:lnSpc>
          <a:spcPct val="90000"/>
        </a:lnSpc>
        <a:spcBef>
          <a:spcPts val="1500"/>
        </a:spcBef>
        <a:spcAft>
          <a:spcPts val="1500"/>
        </a:spcAft>
        <a:buClr>
          <a:schemeClr val="bg2"/>
        </a:buClr>
        <a:buSzPct val="100000"/>
        <a:buFontTx/>
        <a:buNone/>
        <a:defRPr sz="1833" b="0">
          <a:solidFill>
            <a:schemeClr val="accent4"/>
          </a:solidFill>
          <a:latin typeface="Trebuchet MS" pitchFamily="34" charset="0"/>
        </a:defRPr>
      </a:lvl3pPr>
      <a:lvl4pPr marL="2958101" indent="-381008" algn="l" rtl="0" eaLnBrk="1" fontAlgn="base" hangingPunct="1">
        <a:spcBef>
          <a:spcPct val="20000"/>
        </a:spcBef>
        <a:spcAft>
          <a:spcPct val="0"/>
        </a:spcAft>
        <a:buChar char="–"/>
        <a:defRPr sz="3333">
          <a:solidFill>
            <a:schemeClr val="bg1"/>
          </a:solidFill>
          <a:latin typeface="+mn-lt"/>
        </a:defRPr>
      </a:lvl4pPr>
      <a:lvl5pPr marL="3529612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5pPr>
      <a:lvl6pPr marL="4291627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6pPr>
      <a:lvl7pPr marL="5053643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7pPr>
      <a:lvl8pPr marL="5815658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8pPr>
      <a:lvl9pPr marL="6577673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62015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30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286046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48061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10076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572091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334107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096122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blog/accelerating-se3-transformers-training-using-an-nvidia-open-source-model-implementation/" TargetMode="External"/><Relationship Id="rId2" Type="http://schemas.openxmlformats.org/officeDocument/2006/relationships/hyperlink" Target="https://developer.nvidia.com/dgl-container-early-access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-geometric.readthedocs.io/en/latest/notes/create_gnn.html" TargetMode="External"/><Relationship Id="rId2" Type="http://schemas.openxmlformats.org/officeDocument/2006/relationships/hyperlink" Target="https://docs.dgl.ai/en/0.8.x/guide/message.html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istill.pub/2021/understanding-gnns/" TargetMode="External"/><Relationship Id="rId7" Type="http://schemas.openxmlformats.org/officeDocument/2006/relationships/image" Target="../media/image11.png"/><Relationship Id="rId2" Type="http://schemas.openxmlformats.org/officeDocument/2006/relationships/hyperlink" Target="https://distill.pub/2021/gnn-intro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arxiv.org/abs/2005.07496" TargetMode="External"/><Relationship Id="rId5" Type="http://schemas.openxmlformats.org/officeDocument/2006/relationships/hyperlink" Target="https://doi.org/10.1016/j.aiopen.2021.01.001" TargetMode="External"/><Relationship Id="rId4" Type="http://schemas.openxmlformats.org/officeDocument/2006/relationships/hyperlink" Target="https://arxiv.org/abs/2105.13137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NVIDIA DLI</a:t>
            </a:r>
          </a:p>
        </p:txBody>
      </p:sp>
      <p:sp>
        <p:nvSpPr>
          <p:cNvPr id="5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Graph Neural Networks – Additional Resources</a:t>
            </a:r>
          </a:p>
        </p:txBody>
      </p:sp>
    </p:spTree>
    <p:extLst>
      <p:ext uri="{BB962C8B-B14F-4D97-AF65-F5344CB8AC3E}">
        <p14:creationId xmlns:p14="http://schemas.microsoft.com/office/powerpoint/2010/main" val="311677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B9E9-3C9E-5B82-0241-FDC8BC888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EFE98-4605-9662-44B1-2D115C701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NVIDIA has partnered with the DGL team. Our early release consists of two containers: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DGL container (</a:t>
            </a:r>
            <a:r>
              <a:rPr lang="en-US" sz="2000" dirty="0">
                <a:hlinkClick r:id="rId2"/>
              </a:rPr>
              <a:t>early access</a:t>
            </a:r>
            <a:r>
              <a:rPr lang="en-US" sz="2000" dirty="0"/>
              <a:t>): the latest versions of DGL and </a:t>
            </a:r>
            <a:r>
              <a:rPr lang="en-US" sz="2000" dirty="0" err="1"/>
              <a:t>PyTorch</a:t>
            </a:r>
            <a:r>
              <a:rPr lang="en-US" sz="2000" dirty="0"/>
              <a:t>, their dependencies, and the latest performance optimizations to run code with GPU-accelerated performance immediately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SE(3)-Transformer for DGL container: accelerated neural network training environment based on DGL, SE(3)-Transformer, and </a:t>
            </a:r>
            <a:r>
              <a:rPr lang="en-US" sz="2000" dirty="0" err="1"/>
              <a:t>PyTorch</a:t>
            </a:r>
            <a:r>
              <a:rPr lang="en-US" sz="2000" dirty="0"/>
              <a:t>. Suited for recognizing 3-dimensional shapes, for segmenting LIDAR point clouds or in pharmaceutical and drug discovery research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7C8A77-6BAC-2478-9318-C88A3914A4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NVIDIA DGL containers on NGC (</a:t>
            </a:r>
            <a:r>
              <a:rPr lang="en-US" dirty="0">
                <a:hlinkClick r:id="rId3"/>
              </a:rPr>
              <a:t>Blog</a:t>
            </a:r>
            <a:r>
              <a:rPr lang="en-US" dirty="0"/>
              <a:t>)</a:t>
            </a:r>
          </a:p>
        </p:txBody>
      </p:sp>
      <p:pic>
        <p:nvPicPr>
          <p:cNvPr id="5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67A97F82-539A-C367-D97A-6C2D1685EF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1" t="43026" r="70082" b="4869"/>
          <a:stretch/>
        </p:blipFill>
        <p:spPr bwMode="auto">
          <a:xfrm>
            <a:off x="10078611" y="5727644"/>
            <a:ext cx="2782111" cy="349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4E3654-D98D-3F71-AD33-8C24D97B0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142" y="5690685"/>
            <a:ext cx="7703606" cy="4026006"/>
          </a:xfrm>
          <a:prstGeom prst="rect">
            <a:avLst/>
          </a:prstGeom>
        </p:spPr>
      </p:pic>
      <p:pic>
        <p:nvPicPr>
          <p:cNvPr id="9" name="Picture 4" descr="NVIDIA NGC Containers — Domino Docs 4.6.3 documentation">
            <a:extLst>
              <a:ext uri="{FF2B5EF4-FFF2-40B4-BE49-F238E27FC236}">
                <a16:creationId xmlns:a16="http://schemas.microsoft.com/office/drawing/2014/main" id="{F681AD83-1081-FD82-1AE4-1FB57E9BA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493" y="5382184"/>
            <a:ext cx="3151761" cy="88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3278CAA-D7A1-65CE-0C59-6CD0ED6BB9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9" t="43026" r="54525" b="4869"/>
          <a:stretch/>
        </p:blipFill>
        <p:spPr bwMode="auto">
          <a:xfrm>
            <a:off x="13895036" y="5727644"/>
            <a:ext cx="2782111" cy="349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157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9D681F-9C94-E4E7-1EF5-5587EA134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Passing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BBE8AD-0278-F726-518E-D9C24A839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Below are some additional resources that will help you understand the message passing paradigm, which can be used to create learnable message functions for more advanced graph neural networks: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DGL – </a:t>
            </a:r>
            <a:r>
              <a:rPr lang="en-US" dirty="0">
                <a:hlinkClick r:id="rId2"/>
              </a:rPr>
              <a:t>https://docs.dgl.ai/en/0.8.x/guide/message.html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PyTorch</a:t>
            </a:r>
            <a:r>
              <a:rPr lang="en-US" dirty="0"/>
              <a:t> Geometric - </a:t>
            </a:r>
            <a:r>
              <a:rPr lang="en-US" dirty="0">
                <a:hlinkClick r:id="rId3"/>
              </a:rPr>
              <a:t>https://pytorch-geometric.readthedocs.io/en/latest/notes/create_gnn.html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CDB47CB-96C1-9CE1-BB43-035188887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Message Passing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62680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F4A474-7136-8EAA-71C6-3FCC90D85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4941" y="868681"/>
            <a:ext cx="10002479" cy="984885"/>
          </a:xfrm>
        </p:spPr>
        <p:txBody>
          <a:bodyPr/>
          <a:lstStyle/>
          <a:p>
            <a:r>
              <a:rPr lang="en-US" dirty="0"/>
              <a:t>Further literature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444A07-EE03-400D-129F-A9284D34F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9891" y="3505059"/>
            <a:ext cx="10002479" cy="619820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GB" sz="2400" b="1" dirty="0">
                <a:latin typeface="Montserrat" pitchFamily="2" charset="77"/>
              </a:rPr>
              <a:t>[INTRO] </a:t>
            </a:r>
            <a:r>
              <a:rPr lang="en-GB" sz="2400" dirty="0">
                <a:latin typeface="Montserrat" pitchFamily="2" charset="77"/>
              </a:rPr>
              <a:t>“A Gentle Introduction to Graph Neural Networks”</a:t>
            </a:r>
            <a:r>
              <a:rPr lang="en-GB" sz="2400" b="1" dirty="0">
                <a:latin typeface="Montserrat" pitchFamily="2" charset="77"/>
              </a:rPr>
              <a:t> </a:t>
            </a:r>
            <a:r>
              <a:rPr lang="en-GB" sz="2400" i="1" dirty="0">
                <a:latin typeface="Montserrat" pitchFamily="2" charset="77"/>
              </a:rPr>
              <a:t>Sanchez-</a:t>
            </a:r>
            <a:r>
              <a:rPr lang="en-GB" sz="2400" i="1" dirty="0" err="1">
                <a:latin typeface="Montserrat" pitchFamily="2" charset="77"/>
              </a:rPr>
              <a:t>Lengeling</a:t>
            </a:r>
            <a:r>
              <a:rPr lang="en-GB" sz="2400" i="1" dirty="0">
                <a:latin typeface="Montserrat" pitchFamily="2" charset="77"/>
              </a:rPr>
              <a:t> et al.</a:t>
            </a:r>
            <a:r>
              <a:rPr lang="en-GB" sz="2400" dirty="0">
                <a:latin typeface="Montserrat" pitchFamily="2" charset="77"/>
              </a:rPr>
              <a:t>, </a:t>
            </a:r>
            <a:r>
              <a:rPr lang="en-GB" sz="2400" dirty="0" err="1">
                <a:latin typeface="Montserrat" pitchFamily="2" charset="77"/>
              </a:rPr>
              <a:t>Distill</a:t>
            </a:r>
            <a:r>
              <a:rPr lang="en-GB" sz="2400" dirty="0">
                <a:latin typeface="Montserrat" pitchFamily="2" charset="77"/>
              </a:rPr>
              <a:t>, 2021, </a:t>
            </a:r>
            <a:r>
              <a:rPr lang="en-GB" sz="2400" dirty="0">
                <a:latin typeface="Montserrat" pitchFamily="2" charset="77"/>
                <a:hlinkClick r:id="rId2"/>
              </a:rPr>
              <a:t>distill.pub/2021/</a:t>
            </a:r>
            <a:r>
              <a:rPr lang="en-GB" sz="2400" dirty="0" err="1">
                <a:latin typeface="Montserrat" pitchFamily="2" charset="77"/>
                <a:hlinkClick r:id="rId2"/>
              </a:rPr>
              <a:t>gnn</a:t>
            </a:r>
            <a:r>
              <a:rPr lang="en-GB" sz="2400" dirty="0">
                <a:latin typeface="Montserrat" pitchFamily="2" charset="77"/>
                <a:hlinkClick r:id="rId2"/>
              </a:rPr>
              <a:t>-intro/</a:t>
            </a:r>
            <a:r>
              <a:rPr lang="en-GB" sz="2400" dirty="0">
                <a:latin typeface="Montserrat" pitchFamily="2" charset="77"/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400" b="1" dirty="0">
                <a:latin typeface="Montserrat" pitchFamily="2" charset="77"/>
              </a:rPr>
              <a:t>[INTRO]</a:t>
            </a:r>
            <a:r>
              <a:rPr lang="en-GB" sz="2400" dirty="0">
                <a:latin typeface="Montserrat" pitchFamily="2" charset="77"/>
              </a:rPr>
              <a:t> “Understanding Convolutions on Graphs” </a:t>
            </a:r>
            <a:r>
              <a:rPr lang="en-GB" sz="2400" i="1" dirty="0" err="1">
                <a:latin typeface="Montserrat" pitchFamily="2" charset="77"/>
              </a:rPr>
              <a:t>Daigavane</a:t>
            </a:r>
            <a:r>
              <a:rPr lang="en-GB" sz="2400" i="1" dirty="0">
                <a:latin typeface="Montserrat" pitchFamily="2" charset="77"/>
              </a:rPr>
              <a:t> et al.</a:t>
            </a:r>
            <a:r>
              <a:rPr lang="en-GB" sz="2400" dirty="0">
                <a:latin typeface="Montserrat" pitchFamily="2" charset="77"/>
              </a:rPr>
              <a:t>, </a:t>
            </a:r>
            <a:r>
              <a:rPr lang="en-GB" sz="2400" dirty="0" err="1">
                <a:latin typeface="Montserrat" pitchFamily="2" charset="77"/>
              </a:rPr>
              <a:t>Distill</a:t>
            </a:r>
            <a:r>
              <a:rPr lang="en-GB" sz="2400" dirty="0">
                <a:latin typeface="Montserrat" pitchFamily="2" charset="77"/>
              </a:rPr>
              <a:t>, 2021, </a:t>
            </a:r>
            <a:r>
              <a:rPr lang="en-GB" sz="2400" dirty="0">
                <a:latin typeface="Montserrat" pitchFamily="2" charset="77"/>
                <a:hlinkClick r:id="rId3"/>
              </a:rPr>
              <a:t>distill.pub/2021/understanding-</a:t>
            </a:r>
            <a:r>
              <a:rPr lang="en-GB" sz="2400" dirty="0" err="1">
                <a:latin typeface="Montserrat" pitchFamily="2" charset="77"/>
                <a:hlinkClick r:id="rId3"/>
              </a:rPr>
              <a:t>gnns</a:t>
            </a:r>
            <a:r>
              <a:rPr lang="en-GB" sz="2400" dirty="0">
                <a:latin typeface="Montserrat" pitchFamily="2" charset="77"/>
                <a:hlinkClick r:id="rId3"/>
              </a:rPr>
              <a:t>/</a:t>
            </a:r>
            <a:r>
              <a:rPr lang="en-GB" sz="2400" dirty="0">
                <a:latin typeface="Montserrat" pitchFamily="2" charset="77"/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400" b="1" dirty="0">
                <a:latin typeface="Montserrat" pitchFamily="2" charset="77"/>
              </a:rPr>
              <a:t>[REVIEW]</a:t>
            </a:r>
            <a:r>
              <a:rPr lang="en-GB" sz="2400" dirty="0">
                <a:latin typeface="Montserrat" pitchFamily="2" charset="77"/>
              </a:rPr>
              <a:t> “Graph-Based Deep Learning for Medical Diagnosis and Analysis: Past, Present and Future” </a:t>
            </a:r>
            <a:r>
              <a:rPr lang="en-GB" sz="2400" i="1" dirty="0" err="1">
                <a:latin typeface="Montserrat" pitchFamily="2" charset="77"/>
              </a:rPr>
              <a:t>Aristizabal</a:t>
            </a:r>
            <a:r>
              <a:rPr lang="en-GB" sz="2400" i="1" dirty="0">
                <a:latin typeface="Montserrat" pitchFamily="2" charset="77"/>
              </a:rPr>
              <a:t> et al.</a:t>
            </a:r>
            <a:r>
              <a:rPr lang="en-GB" sz="2400" dirty="0">
                <a:latin typeface="Montserrat" pitchFamily="2" charset="77"/>
              </a:rPr>
              <a:t>, </a:t>
            </a:r>
            <a:r>
              <a:rPr lang="en-GB" sz="2400" dirty="0" err="1">
                <a:latin typeface="Montserrat" pitchFamily="2" charset="77"/>
              </a:rPr>
              <a:t>arXiv</a:t>
            </a:r>
            <a:r>
              <a:rPr lang="en-GB" sz="2400" dirty="0">
                <a:latin typeface="Montserrat" pitchFamily="2" charset="77"/>
              </a:rPr>
              <a:t>, 2021, </a:t>
            </a:r>
            <a:r>
              <a:rPr lang="en-GB" sz="2400" dirty="0">
                <a:latin typeface="Montserrat" pitchFamily="2" charset="77"/>
                <a:hlinkClick r:id="rId4"/>
              </a:rPr>
              <a:t>arxiv.org/abs/2105.13137</a:t>
            </a:r>
            <a:r>
              <a:rPr lang="en-GB" sz="2400" dirty="0">
                <a:latin typeface="Montserrat" pitchFamily="2" charset="77"/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400" b="1" dirty="0">
                <a:latin typeface="Montserrat" pitchFamily="2" charset="77"/>
              </a:rPr>
              <a:t>[REVIEW] “</a:t>
            </a:r>
            <a:r>
              <a:rPr lang="en-GB" sz="2400" dirty="0">
                <a:latin typeface="Montserrat" pitchFamily="2" charset="77"/>
              </a:rPr>
              <a:t>Graph neural networks: A review of methods and applications” </a:t>
            </a:r>
            <a:r>
              <a:rPr lang="en-GB" sz="2400" i="1" dirty="0">
                <a:latin typeface="Montserrat" pitchFamily="2" charset="77"/>
              </a:rPr>
              <a:t>Zhou et al.</a:t>
            </a:r>
            <a:r>
              <a:rPr lang="en-GB" sz="2400" dirty="0">
                <a:latin typeface="Montserrat" pitchFamily="2" charset="77"/>
              </a:rPr>
              <a:t>, AI Open, 2021, </a:t>
            </a:r>
            <a:r>
              <a:rPr lang="en-GB" sz="2400" dirty="0">
                <a:latin typeface="Montserrat" pitchFamily="2" charset="77"/>
                <a:hlinkClick r:id="rId5"/>
              </a:rPr>
              <a:t>doi.org/10.1016/j.aiopen.2021.01.001</a:t>
            </a:r>
            <a:r>
              <a:rPr lang="en-GB" sz="2400" dirty="0">
                <a:latin typeface="Montserrat" pitchFamily="2" charset="77"/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400" b="1" dirty="0">
                <a:latin typeface="Montserrat" pitchFamily="2" charset="77"/>
              </a:rPr>
              <a:t>[REVIEW]</a:t>
            </a:r>
            <a:r>
              <a:rPr lang="en-GB" sz="2400" dirty="0">
                <a:latin typeface="Montserrat" pitchFamily="2" charset="77"/>
              </a:rPr>
              <a:t> “[…] Dynamic Graph Neural Networks: A Survey” </a:t>
            </a:r>
            <a:r>
              <a:rPr lang="en-GB" sz="2400" i="1" dirty="0" err="1">
                <a:latin typeface="Montserrat" pitchFamily="2" charset="77"/>
              </a:rPr>
              <a:t>Skarding</a:t>
            </a:r>
            <a:r>
              <a:rPr lang="en-GB" sz="2400" i="1" dirty="0">
                <a:latin typeface="Montserrat" pitchFamily="2" charset="77"/>
              </a:rPr>
              <a:t> et al.</a:t>
            </a:r>
            <a:r>
              <a:rPr lang="en-GB" sz="2400" dirty="0">
                <a:latin typeface="Montserrat" pitchFamily="2" charset="77"/>
              </a:rPr>
              <a:t>, IEEE/</a:t>
            </a:r>
            <a:r>
              <a:rPr lang="en-GB" sz="2400" dirty="0" err="1">
                <a:latin typeface="Montserrat" pitchFamily="2" charset="77"/>
              </a:rPr>
              <a:t>arXiv</a:t>
            </a:r>
            <a:r>
              <a:rPr lang="en-GB" sz="2400" dirty="0">
                <a:latin typeface="Montserrat" pitchFamily="2" charset="77"/>
              </a:rPr>
              <a:t>, 2021, </a:t>
            </a:r>
            <a:r>
              <a:rPr lang="en-GB" sz="2400" dirty="0">
                <a:latin typeface="Montserrat" pitchFamily="2" charset="77"/>
                <a:hlinkClick r:id="rId6"/>
              </a:rPr>
              <a:t>arxiv.org/abs/2005.07496</a:t>
            </a:r>
            <a:r>
              <a:rPr lang="en-GB" sz="2400" dirty="0">
                <a:latin typeface="Montserrat" pitchFamily="2" charset="77"/>
              </a:rPr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F94AE4-1489-3441-5345-25902AB688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54941" y="1813561"/>
            <a:ext cx="10002479" cy="875772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8" name="Picture Placeholder 15">
            <a:extLst>
              <a:ext uri="{FF2B5EF4-FFF2-40B4-BE49-F238E27FC236}">
                <a16:creationId xmlns:a16="http://schemas.microsoft.com/office/drawing/2014/main" id="{56986085-63BD-4273-D7B0-F93F2CFB5D9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555" r="27555"/>
          <a:stretch/>
        </p:blipFill>
        <p:spPr>
          <a:xfrm>
            <a:off x="-1078992" y="0"/>
            <a:ext cx="8206582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9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376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&amp; Bullet">
  <a:themeElements>
    <a:clrScheme name="Custom 1">
      <a:dk1>
        <a:srgbClr val="CDCDCD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600" dirty="0" err="1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orp_PPT_Template_LIGHT_NEW" id="{C155199A-4051-4077-9B61-8C08366C575E}" vid="{EE00D7B2-1BCD-4A56-BF5E-EA419BCB5B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45EAE5F8329F47B840B6DEBAC2F43F" ma:contentTypeVersion="9" ma:contentTypeDescription="Create a new document." ma:contentTypeScope="" ma:versionID="fcde6cb6e5b565f52a32cb032605f1f9">
  <xsd:schema xmlns:xsd="http://www.w3.org/2001/XMLSchema" xmlns:xs="http://www.w3.org/2001/XMLSchema" xmlns:p="http://schemas.microsoft.com/office/2006/metadata/properties" xmlns:ns1="http://schemas.microsoft.com/sharepoint/v3" xmlns:ns2="2a5b1eea-32a8-4673-8d38-de3226caeee3" targetNamespace="http://schemas.microsoft.com/office/2006/metadata/properties" ma:root="true" ma:fieldsID="b5af4115d1994613132868cab7bea98b" ns1:_="" ns2:_="">
    <xsd:import namespace="http://schemas.microsoft.com/sharepoint/v3"/>
    <xsd:import namespace="2a5b1eea-32a8-4673-8d38-de3226caeee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5b1eea-32a8-4673-8d38-de3226caee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F88E22E-2A4B-4FB1-9848-BF16E7DBE74B}">
  <ds:schemaRefs>
    <ds:schemaRef ds:uri="http://purl.org/dc/dcmitype/"/>
    <ds:schemaRef ds:uri="http://schemas.microsoft.com/office/2006/metadata/properties"/>
    <ds:schemaRef ds:uri="http://www.w3.org/XML/1998/namespace"/>
    <ds:schemaRef ds:uri="2a5b1eea-32a8-4673-8d38-de3226caeee3"/>
    <ds:schemaRef ds:uri="http://schemas.microsoft.com/sharepoint/v3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25C9F6F-3A45-4E85-85EB-58688320BE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a5b1eea-32a8-4673-8d38-de3226caee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29B7386-0C5E-43DB-8BF1-052EEAD5F5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17396</TotalTime>
  <Words>344</Words>
  <Application>Microsoft Office PowerPoint</Application>
  <PresentationFormat>Custom</PresentationFormat>
  <Paragraphs>20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Courier New</vt:lpstr>
      <vt:lpstr>Montserrat</vt:lpstr>
      <vt:lpstr>Trebuchet MS</vt:lpstr>
      <vt:lpstr>Wingdings</vt:lpstr>
      <vt:lpstr>Title &amp; Bullet</vt:lpstr>
      <vt:lpstr>Introduction to Graph Neural Networks – Additional Resources</vt:lpstr>
      <vt:lpstr>Installation</vt:lpstr>
      <vt:lpstr>Message Passing</vt:lpstr>
      <vt:lpstr>Further literature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Goes Here</dc:title>
  <dc:creator>Kevin Lee (Developer Programs)</dc:creator>
  <cp:lastModifiedBy>Kevin Lee (Developer Programs)</cp:lastModifiedBy>
  <cp:revision>52</cp:revision>
  <dcterms:created xsi:type="dcterms:W3CDTF">2022-10-17T18:19:29Z</dcterms:created>
  <dcterms:modified xsi:type="dcterms:W3CDTF">2022-11-23T22:19:36Z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0x010100A145EAE5F8329F47B840B6DEBAC2F43F</vt:lpwstr>
  </property>
  <property fmtid="{D5CDD505-2E9C-101B-9397-08002B2CF9AE}" pid="3" name="MSIP_Label_6b558183-044c-4105-8d9c-cea02a2a3d86_Enabled">
    <vt:lpwstr>True</vt:lpwstr>
  </property>
  <property fmtid="{D5CDD505-2E9C-101B-9397-08002B2CF9AE}" pid="4" name="MSIP_Label_6b558183-044c-4105-8d9c-cea02a2a3d86_SiteId">
    <vt:lpwstr>43083d15-7273-40c1-b7db-39efd9ccc17a</vt:lpwstr>
  </property>
  <property fmtid="{D5CDD505-2E9C-101B-9397-08002B2CF9AE}" pid="5" name="MSIP_Label_6b558183-044c-4105-8d9c-cea02a2a3d86_Ref">
    <vt:lpwstr>https://api.informationprotection.azure.com/api/43083d15-7273-40c1-b7db-39efd9ccc17a</vt:lpwstr>
  </property>
  <property fmtid="{D5CDD505-2E9C-101B-9397-08002B2CF9AE}" pid="6" name="MSIP_Label_6b558183-044c-4105-8d9c-cea02a2a3d86_Owner">
    <vt:lpwstr>lspillman@nvidia.com</vt:lpwstr>
  </property>
  <property fmtid="{D5CDD505-2E9C-101B-9397-08002B2CF9AE}" pid="7" name="MSIP_Label_6b558183-044c-4105-8d9c-cea02a2a3d86_SetDate">
    <vt:lpwstr>2018-05-11T15:28:31.9824217-07:00</vt:lpwstr>
  </property>
  <property fmtid="{D5CDD505-2E9C-101B-9397-08002B2CF9AE}" pid="8" name="MSIP_Label_6b558183-044c-4105-8d9c-cea02a2a3d86_Name">
    <vt:lpwstr>Unrestricted</vt:lpwstr>
  </property>
  <property fmtid="{D5CDD505-2E9C-101B-9397-08002B2CF9AE}" pid="9" name="MSIP_Label_6b558183-044c-4105-8d9c-cea02a2a3d86_Application">
    <vt:lpwstr>Microsoft Azure Information Protection</vt:lpwstr>
  </property>
  <property fmtid="{D5CDD505-2E9C-101B-9397-08002B2CF9AE}" pid="10" name="MSIP_Label_6b558183-044c-4105-8d9c-cea02a2a3d86_Extended_MSFT_Method">
    <vt:lpwstr>Automatic</vt:lpwstr>
  </property>
  <property fmtid="{D5CDD505-2E9C-101B-9397-08002B2CF9AE}" pid="11" name="Sensitivity">
    <vt:lpwstr>Unrestricted</vt:lpwstr>
  </property>
</Properties>
</file>